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Феномен сна и сновидений</a:t>
            </a:r>
            <a:endParaRPr lang="en-US" sz="240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Загадка сна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Сон – фундаментальное биологическое явление, затрагивающее все живые организмы, от простейших до человека.  Несмотря на кажущуюся пассивность, сон – это активный физиологический процесс, во время которого происходят важные для организма репаративные и восстановительные процессы.  Его нарушение приводит к серьезным последствиям для физического и психического здоровья, включая снижение иммунитета, ухудшение когнитивных функций, и увеличение риска развития хронических заболеваний.  Однако, до сих пор многие аспекты сна остаются не до конца изученными, что делает его исследование одной из самых актуальных задач современной науки.  В частности,  загадка сновидений, их природа и функции, привлекают внимание исследователей уже столетиями, порождая множество теорий и гипотез, от психоаналитических до нейробиологических.   В данной презентации мы рассмотрим основные аспекты феномена сна и сновидений,  обсудим их физиологические механизмы и  попробуем разобраться в их значении для человеческой жизни.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Физиология сна: Стадии и циклы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4" dirty="0">
                <a:solidFill>
                  <a:srgbClr val="FFFFFF"/>
                </a:solidFill>
              </a:rPr>
              <a:t>Сон подразделяется на несколько стадий, циклически сменяющих друг друга в течение ночи.  Не-быстрый сон (NREM) включает три стадии, характеризующиеся постепенным замедлением частоты сердечных сокращений, дыхания и снижением температуры тела.  На  стадии медленного сна (глубокий сон) наблюдается максимальная синхронизация нейронной активности. Быстрый сон (REM), или сон с быстрыми движениями глаз, отличается  более высокой частотой сердечных сокращений и дыхания,  а также  живой нейронной активностью, схожей с бодрствованием.  В этой стадии чаще всего происходят яркие и эмоциональные сновидения.  Циклы NREM и REM повторяются несколько раз за ночь, причем продолжительность REM-сна увеличивается по мере приближения к утру.  Нарушение циркадных ритмов, регулирующих чередование сна и бодрствования, может привести к различным расстройствам сна, таким как бессонница, апноэ сна, и др. Понимание этих циклов crucial для эффективного лечения нарушений сна.</a:t>
            </a:r>
            <a:endParaRPr lang="en-US" sz="110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Нейробиологические механизмы сна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7" dirty="0">
                <a:solidFill>
                  <a:srgbClr val="FFFFFF"/>
                </a:solidFill>
              </a:rPr>
              <a:t>Сон регулируется сложной сетью нейронных структур в головном мозге. Ключевую роль играют  гипоталамус,  ответственный за выработку мелатонина (гормона сна),  и стволовые структуры мозга,  контролирующие циклы сна и бодрствования.  В процессе сна активность определенных нейромедиаторов, таких как ацетилхолин, серотонин и норадреналин,  изменяется,  создавая условия для перехода от одной стадии сна к другой.  Современные нейровизуализационные методы, такие как  ЭЭГ, позволяют  исследовать  активность мозга во время сна и сновидений с высокой точностью.  Эти исследования помогают понять, какие нейронные процессы лежат в основе различных стадий сна и  как  изменения  нейронной активности  связаны с  особенностями сновидений.</a:t>
            </a:r>
            <a:endParaRPr lang="en-US" sz="11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Сновидения: Теории и интерпретации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6" dirty="0">
                <a:solidFill>
                  <a:srgbClr val="FFFFFF"/>
                </a:solidFill>
              </a:rPr>
              <a:t>Сновидения –  одна из самых загадочных и малоизученных сторон человеческого опыта.  Они могут быть яркими и реалистичными,  абсурдными и символическими.  Множество теорий пытаются объяснить  их природу и назначение.  Психоаналитическая теория Зигмунда Фрейда  рассматривает сновидения как  выражение подавленных желаний и тревог бессознательного.  Когнитивные теории  подчеркивают роль сновидений в обработке информации и  консолидации памяти.  Нейробиологические модели  связывают сновидения с  активностью определенных областей мозга во время REM-сна.  Несмотря на разнообразие интерпретаций,  общепризнано, что сновидения играют важную роль в эмоциональной регуляции и  адаптации к стрессовым ситуациям.  Дальнейшие исследования необходимы для полного понимания сложного феномена сновидений.</a:t>
            </a:r>
            <a:endParaRPr lang="en-US" sz="112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Функции сна и сновидений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7" dirty="0">
                <a:solidFill>
                  <a:srgbClr val="FFFFFF"/>
                </a:solidFill>
              </a:rPr>
              <a:t>Сон играет  критическую роль в  консолидации памяти,  восстановлении организма и  регуляции  иммунной системы.  Во время сна  происходит  переработка информации,  полученной за день,  и  формирование новых нейронных связей.  Нарушение сна  может  привести к  ухудшению  когнитивных функций,  снижению  продуктивности  и  повышенному  риску  развития  различных  заболеваний.  Функции сновидений  менее  ясно  поняты,  но  предполагается,  что  они  играют  роль  в  эмоциональной  регуляции,  творчестве  и  решении  проблем.  Сны могут помогать  перерабатывать  травмирующие  переживания  и  адаптироваться  к  изменениям  в  жизни. Исследования в этой области  продолжаются и  обещают  раскрыть  ещё больше  интригующих  фактов.</a:t>
            </a:r>
            <a:endParaRPr lang="en-US" sz="11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Расстройства сна и их лечение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5" dirty="0">
                <a:solidFill>
                  <a:srgbClr val="FFFFFF"/>
                </a:solidFill>
              </a:rPr>
              <a:t>Расстройства сна – распространенная проблема, затрагивающая значительную часть населения. К наиболее распространенным относятся бессонница, апноэ сна, нарколепсия, синдром беспокойных ног и др.  Симптомы могут варьироваться от  проблем с засыпанием и поддержанием сна до  дневной сонливости,  усталости и снижения концентрации внимания.  Диагностика  основывается на  анализе жалоб пациента,  исследовании полисомнографии и других методах.  Лечение может включать  изменение образа жизни (регулярный режим сна,  физическая активность,  правильное питание),  когнитивно-поведенческую терапию  и  медикаментозную терапию.   В некоторых случаях  необходима  консультация  специалиста  –  сомнолога.  Ранняя диагностика и  своевременное лечение  помогают  избежать  серьезных  последствий  для здоровья.</a:t>
            </a:r>
            <a:endParaRPr lang="en-US" sz="11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Будущее исследований сна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3" dirty="0">
                <a:solidFill>
                  <a:srgbClr val="FFFFFF"/>
                </a:solidFill>
              </a:rPr>
              <a:t>Изучение сна и сновидений – динамично развивающаяся область науки.  Современные технологии  позволяют  получать все более детальную информацию о физиологических и нейробиологических механизмах сна.  Дальнейшие исследования  могут  привести к  развитию новых методов  диагностики и лечения расстройств сна,  а также  к  более  глубокому  пониманию  роли  сна  и  сновидений  в  жизни  человека.  В частности,  исследования  в области  взаимодействия сна и  когнитивных  функций,  а также  влияния  сна  на  эмоциональное  благополучие,  являются  особенно  перспективными.  Разработка  новых  методов  стимуляции  и  регуляции  сна  может  принести  значительную  пользу  для  общественного  здоровья.</a:t>
            </a:r>
            <a:endParaRPr lang="en-US" sz="114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2025-04-02T14:13:59Z</dcterms:created>
  <dcterms:modified xsi:type="dcterms:W3CDTF">2025-04-02T14:13:59Z</dcterms:modified>
</cp:coreProperties>
</file>