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D0021B"/>
          </a:solidFill>
          <a:ln/>
        </p:spPr>
      </p:sp>
      <p:sp>
        <p:nvSpPr>
          <p:cNvPr id="3" name="Text 1"/>
          <p:cNvSpPr/>
          <p:nvPr/>
        </p:nvSpPr>
        <p:spPr>
          <a:xfrm>
            <a:off x="914400" y="2571750"/>
            <a:ext cx="6858000" cy="0"/>
          </a:xfrm>
          <a:prstGeom prst="rect">
            <a:avLst/>
          </a:prstGeom>
          <a:noFill/>
          <a:ln/>
        </p:spPr>
        <p:txBody>
          <a:bodyPr wrap="square" rtlCol="0" anchor="ctr"/>
          <a:lstStyle/>
          <a:p>
            <a:pPr algn="ctr" indent="0" marL="0">
              <a:buNone/>
            </a:pPr>
            <a:r>
              <a:rPr lang="en-US" sz="1980" b="1" dirty="0">
                <a:solidFill>
                  <a:srgbClr val="FFFFFF"/>
                </a:solidFill>
              </a:rPr>
              <a:t>Мы создаем ваши презентации – стильно и эффективно!</a:t>
            </a:r>
            <a:endParaRPr lang="en-US" sz="1980" dirty="0"/>
          </a:p>
        </p:txBody>
      </p:sp>
      <p:pic>
        <p:nvPicPr>
          <p:cNvPr id="4" name="Image 0" descr="C:\Users\igoru\WebStormProject\TelegramBotPresintation\pictures\logo.png">    </p:cNvPr>
          <p:cNvPicPr>
            <a:picLocks noChangeAspect="1"/>
          </p:cNvPicPr>
          <p:nvPr/>
        </p:nvPicPr>
        <p:blipFill>
          <a:blip r:embed="rId1"/>
          <a:stretch>
            <a:fillRect/>
          </a:stretch>
        </p:blipFill>
        <p:spPr>
          <a:xfrm>
            <a:off x="8046720" y="205740"/>
            <a:ext cx="914400" cy="914400"/>
          </a:xfrm>
          <a:prstGeom prst="ellipse">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D0021B"/>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Забудьте о стрессе подготовки презентаций!</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35" dirty="0">
                <a:solidFill>
                  <a:srgbClr val="FFFFFF"/>
                </a:solidFill>
              </a:rPr>
              <a:t>Представьте: дедлайн приближается, а вы все еще боретесь с шаблонами,  подбором изображений и версткой текста.  Звучит знакомо?  Мы предлагаем вам решение –  доверьте создание вашей презентации профессионалам!  Наша команда  создаст  стильную и запоминающуюся презентацию, которая  эффективно донесет вашу идею до аудитории.  Мы  берем на себя всю рутинную работу,  от  разработки концепции до  финальной полировки,  позволяя вам сфокусироваться на  важных задачах вашего бизнеса.  Не тратьте драгоценное время на  то,  что  можем сделать мы –  сделайте выбор в пользу  профессионализма и  эффективности.  Закажите  презентацию у нас и убедитесь  в  результате!  Мы гарантируем  высокое качество,  креативный подход и  своевременную доставку.</a:t>
            </a:r>
            <a:endParaRPr lang="en-US" sz="113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D0021B"/>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Наши преимущества: стиль, эффективность, профессионализм</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03" dirty="0">
                <a:solidFill>
                  <a:srgbClr val="FFFFFF"/>
                </a:solidFill>
              </a:rPr>
              <a:t>Мы предлагаем не просто создание презентаций, а  комплексное решение,  ориентированное на  достижение ваших бизнес-целей.  Наши преимущества:  </a:t>
            </a:r>
            <a:endParaRPr lang="en-US" sz="1103" dirty="0"/>
          </a:p>
          <a:p>
            <a:pPr indent="0" marL="0">
              <a:buNone/>
            </a:pPr>
            <a:endParaRPr lang="en-US" sz="1103" dirty="0"/>
          </a:p>
          <a:p>
            <a:pPr indent="0" marL="0">
              <a:buNone/>
            </a:pPr>
            <a:r>
              <a:rPr lang="en-US" sz="1103" dirty="0">
                <a:solidFill>
                  <a:srgbClr val="FFFFFF"/>
                </a:solidFill>
              </a:rPr>
              <a:t>* **Стильный дизайн:**  Мы используем  современные тренды  в дизайне,  подбирая  гармоничные цветовые схемы и  высококачественные изображения.  Ваша презентация будет выглядеть  изысканно и  привлекательно. </a:t>
            </a:r>
            <a:endParaRPr lang="en-US" sz="1103" dirty="0"/>
          </a:p>
          <a:p>
            <a:pPr indent="0" marL="0">
              <a:buNone/>
            </a:pPr>
            <a:endParaRPr lang="en-US" sz="1103" dirty="0"/>
          </a:p>
          <a:p>
            <a:pPr indent="0" marL="0">
              <a:buNone/>
            </a:pPr>
            <a:r>
              <a:rPr lang="en-US" sz="1103" dirty="0">
                <a:solidFill>
                  <a:srgbClr val="FFFFFF"/>
                </a:solidFill>
              </a:rPr>
              <a:t>* **Эффективная структура:** Мы  разрабатываем  логичную и  понятную структуру презентации,  чтобы  ваша информация  легко усваивалась аудиторией. </a:t>
            </a:r>
            <a:endParaRPr lang="en-US" sz="1103" dirty="0"/>
          </a:p>
          <a:p>
            <a:pPr indent="0" marL="0">
              <a:buNone/>
            </a:pPr>
            <a:endParaRPr lang="en-US" sz="1103" dirty="0"/>
          </a:p>
          <a:p>
            <a:pPr indent="0" marL="0">
              <a:buNone/>
            </a:pPr>
            <a:r>
              <a:rPr lang="en-US" sz="1103" dirty="0">
                <a:solidFill>
                  <a:srgbClr val="FFFFFF"/>
                </a:solidFill>
              </a:rPr>
              <a:t>* **Профессиональный подход:**  Наши специалисты –  опытные дизайнеры и  копирайтеры,  которые  гарантируют  высокое качество работы и  соблюдение  всех  ваших требований. </a:t>
            </a:r>
            <a:endParaRPr lang="en-US" sz="1103" dirty="0"/>
          </a:p>
          <a:p>
            <a:pPr indent="0" marL="0">
              <a:buNone/>
            </a:pPr>
            <a:endParaRPr lang="en-US" sz="1103" dirty="0"/>
          </a:p>
          <a:p>
            <a:pPr indent="0" marL="0">
              <a:buNone/>
            </a:pPr>
            <a:r>
              <a:rPr lang="en-US" sz="1103" dirty="0">
                <a:solidFill>
                  <a:srgbClr val="FFFFFF"/>
                </a:solidFill>
              </a:rPr>
              <a:t>* **Индивидуальный подход:** Мы  учитываем  все ваши пожелания и  специфику  вашего бизнеса,  создавая  уникальную презентацию,  которая  отражает  вашу индивидуальность. </a:t>
            </a:r>
            <a:endParaRPr lang="en-US" sz="1103" dirty="0"/>
          </a:p>
          <a:p>
            <a:pPr indent="0" marL="0">
              <a:buNone/>
            </a:pPr>
            <a:endParaRPr lang="en-US" sz="1103" dirty="0"/>
          </a:p>
          <a:p>
            <a:pPr indent="0" marL="0">
              <a:buNone/>
            </a:pPr>
            <a:r>
              <a:rPr lang="en-US" sz="1103" dirty="0">
                <a:solidFill>
                  <a:srgbClr val="FFFFFF"/>
                </a:solidFill>
              </a:rPr>
              <a:t>* **Быстрые сроки:** Мы  ценим  ваше время и  стремимся  выполнять  заказы  в  кратчайшие сроки,  не  жертвуя  качеством.</a:t>
            </a:r>
            <a:endParaRPr lang="en-US" sz="1103"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D0021B"/>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Процесс создания вашей презентации</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36" dirty="0">
                <a:solidFill>
                  <a:srgbClr val="FFFFFF"/>
                </a:solidFill>
              </a:rPr>
              <a:t>Мы  понимаем,  насколько  важно  для вас  знать,  как  проходит  процесс  создания  вашей  презентации.  Вот  краткий  описание  наших  этапов: </a:t>
            </a:r>
            <a:endParaRPr lang="en-US" sz="1136" dirty="0"/>
          </a:p>
          <a:p>
            <a:pPr indent="0" marL="0">
              <a:buNone/>
            </a:pPr>
            <a:endParaRPr lang="en-US" sz="1136" dirty="0"/>
          </a:p>
          <a:p>
            <a:pPr indent="0" marL="0">
              <a:buNone/>
            </a:pPr>
            <a:r>
              <a:rPr lang="en-US" sz="1136" dirty="0">
                <a:solidFill>
                  <a:srgbClr val="FFFFFF"/>
                </a:solidFill>
              </a:rPr>
              <a:t>1. **Обсуждение проекта:**  Мы  внимательно  выслушаем  ваши  пожелания  и  цели,  обсудим  концепцию  и  структуру  будущей  презентации. </a:t>
            </a:r>
            <a:endParaRPr lang="en-US" sz="1136" dirty="0"/>
          </a:p>
          <a:p>
            <a:pPr indent="0" marL="0">
              <a:buNone/>
            </a:pPr>
            <a:endParaRPr lang="en-US" sz="1136" dirty="0"/>
          </a:p>
          <a:p>
            <a:pPr indent="0" marL="0">
              <a:buNone/>
            </a:pPr>
            <a:r>
              <a:rPr lang="en-US" sz="1136" dirty="0">
                <a:solidFill>
                  <a:srgbClr val="FFFFFF"/>
                </a:solidFill>
              </a:rPr>
              <a:t>2. **Разработка дизайна:**  Наши  дизайнеры  создадут  уникальный  дизайн,  отражающий  стиль  вашего  бренда  и  тему  презентации. </a:t>
            </a:r>
            <a:endParaRPr lang="en-US" sz="1136" dirty="0"/>
          </a:p>
          <a:p>
            <a:pPr indent="0" marL="0">
              <a:buNone/>
            </a:pPr>
            <a:endParaRPr lang="en-US" sz="1136" dirty="0"/>
          </a:p>
          <a:p>
            <a:pPr indent="0" marL="0">
              <a:buNone/>
            </a:pPr>
            <a:r>
              <a:rPr lang="en-US" sz="1136" dirty="0">
                <a:solidFill>
                  <a:srgbClr val="FFFFFF"/>
                </a:solidFill>
              </a:rPr>
              <a:t>3. **Написание текста:**  Наши  копирайтеры  напишут  ясный  и  захватывающий  текст,  учитывая  вашу  аудиторию.  </a:t>
            </a:r>
            <a:endParaRPr lang="en-US" sz="1136" dirty="0"/>
          </a:p>
          <a:p>
            <a:pPr indent="0" marL="0">
              <a:buNone/>
            </a:pPr>
            <a:endParaRPr lang="en-US" sz="1136" dirty="0"/>
          </a:p>
          <a:p>
            <a:pPr indent="0" marL="0">
              <a:buNone/>
            </a:pPr>
            <a:r>
              <a:rPr lang="en-US" sz="1136" dirty="0">
                <a:solidFill>
                  <a:srgbClr val="FFFFFF"/>
                </a:solidFill>
              </a:rPr>
              <a:t>4. **Корректура и редактирование:**  Мы  тщательно  проверим  вашу  презентацию  на  наличие  ошибок  и  неточностей. </a:t>
            </a:r>
            <a:endParaRPr lang="en-US" sz="1136" dirty="0"/>
          </a:p>
          <a:p>
            <a:pPr indent="0" marL="0">
              <a:buNone/>
            </a:pPr>
            <a:endParaRPr lang="en-US" sz="1136" dirty="0"/>
          </a:p>
          <a:p>
            <a:pPr indent="0" marL="0">
              <a:buNone/>
            </a:pPr>
            <a:r>
              <a:rPr lang="en-US" sz="1136" dirty="0">
                <a:solidFill>
                  <a:srgbClr val="FFFFFF"/>
                </a:solidFill>
              </a:rPr>
              <a:t>5. **Сдача проекта:**  Вы  получите  готовый  файл  в  нужном  вам  формате.</a:t>
            </a:r>
            <a:endParaRPr lang="en-US" sz="1136"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D0021B"/>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Примеры наших работ</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337" dirty="0">
                <a:solidFill>
                  <a:srgbClr val="FFFFFF"/>
                </a:solidFill>
              </a:rPr>
              <a:t>[Вставьте сюда изображения или ссылки на примеры ваших презентаций.  Опишите кратко каждую презентацию, указывая ее цель и результат.]  Мы гордимся своими работами и готовы продемонстрировать вам высокое качество наших услуг.  Посетите наш сайт или обратитесь к нам за более подробной информацией.</a:t>
            </a:r>
            <a:endParaRPr lang="en-US" sz="1337"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D0021B"/>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Стоимость и сроки</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262" dirty="0">
                <a:solidFill>
                  <a:srgbClr val="FFFFFF"/>
                </a:solidFill>
              </a:rPr>
              <a:t>Стоимость  создания  презентации  зависит  от  ее  объема,  сложности  и  сроков.  Мы  предлагаем  гибкую  систему  цен  и  готовы  обсудить  индивидуальные  условия.  Свяжитесь  с  нами,  чтобы  получить  бесплатную  консультацию  и  рассчитать  стоимость  вашего  проекта.  Мы  уверены,  что  наши  цены  будут  для  вас  выгодными  и  оправдаются  высоким  качеством  результата.</a:t>
            </a:r>
            <a:endParaRPr lang="en-US" sz="1262"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D0021B"/>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Свяжитесь с нами!</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311" dirty="0">
                <a:solidFill>
                  <a:srgbClr val="FFFFFF"/>
                </a:solidFill>
              </a:rPr>
              <a:t>Готовы  передать  нам  создание  вашей  презентации?  Свяжитесь  с  нами  по  указанным  контактам,  и  мы  с  удовольствием  ответим  на  все  ваши  вопросы  и  поможем  вам  создать  идеальную  презентацию,  которая  привлечет  внимание  вашей  аудитории  и  поможет  достичь  ваших  целей.  Мы  ждем  вашего  обращения!</a:t>
            </a:r>
            <a:endParaRPr lang="en-US" sz="131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D0021B"/>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Спасибо за внимание!</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400" dirty="0">
                <a:solidFill>
                  <a:srgbClr val="FFFFFF"/>
                </a:solidFill>
              </a:rPr>
              <a:t>Мы  уверены, что  наша  команда  сможет  создать  для  вас  идеальную  презентацию!  Свяжитесь с нами, чтобы обсудить ваш проект.  [Контактная информация: телефон,  email,  сайт].</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2025-01-12T05:04:29Z</dcterms:created>
  <dcterms:modified xsi:type="dcterms:W3CDTF">2025-01-12T05:04:29Z</dcterms:modified>
</cp:coreProperties>
</file>