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93" b="1" dirty="0">
                <a:solidFill>
                  <a:srgbClr val="FFFFFF"/>
                </a:solidFill>
              </a:rPr>
              <a:t>Система управления микроклиматом в офисе на базе Arduino</a:t>
            </a:r>
            <a:endParaRPr lang="en-US" sz="1893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Комфортный микроклимат – залог продуктивности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6" dirty="0">
                <a:solidFill>
                  <a:srgbClr val="FFFFFF"/>
                </a:solidFill>
              </a:rPr>
              <a:t>В современном офисе комфортный микроклимат – это не просто удобство, а фактор, напрямую влияющий на производительность труда сотрудников.  Неправильная температура, влажность или уровень освещенности могут привести к снижению концентрации, ухудшению самочувствия и, как следствие, к потерям в эффективности работы.  Традиционные системы кондиционирования часто оказываются слишком громоздкими, дорогими в обслуживании и не всегда обеспечивают оптимальные параметры микроклимата для всех зон офиса.  В этой презентации мы рассмотрим инновационный подход –  систему управления микроклиматом на основе микроконтроллеров Arduino, позволяющую создавать гибкую, экономичную и эффективную систему, адаптируемую к индивидуальным потребностям.</a:t>
            </a:r>
            <a:endParaRPr lang="en-US" sz="113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Архитектура системы: Arduino в центре управления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8" dirty="0">
                <a:solidFill>
                  <a:srgbClr val="FFFFFF"/>
                </a:solidFill>
              </a:rPr>
              <a:t>Наша система построена на основе популярной платформы Arduino, обеспечивающей гибкость и простоту программирования.  Центральным элементом является микроконтроллер Arduino, который обрабатывает данные с различных датчиков и управляет исполнительными механизмами.  Датчики температуры и влажности (DHT11 или DHT22) обеспечивают мониторинг параметров микроклимата в реальном времени.  Для контроля освещенности используются фоторезисторы.  В качестве исполнительных механизмов могут выступать реле для управления вентиляторами, кондиционерами или системами отопления.  Система может быть дополнена датчиками движения для автоматического регулирования параметров в зависимости от присутствия людей в помещении.  Все данные собираются и обрабатываются Arduino, обеспечивая автоматическое регулирование микроклимата в соответствии с заданными параметрами.</a:t>
            </a:r>
            <a:endParaRPr lang="en-US" sz="111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Датчики и исполнительные механизмы: Подбор компонентов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3" dirty="0">
                <a:solidFill>
                  <a:srgbClr val="FFFFFF"/>
                </a:solidFill>
              </a:rPr>
              <a:t>Выбор датчиков и исполнительных механизмов зависит от конкретных требований и бюджета проекта.  Для измерения температуры и влажности идеально подходят датчики DHT11 или DHT22, отличающиеся низкой ценой и простотой использования.  Для более точных измерений можно использовать профессиональные датчики, например, SHT3x.  Фоторезисторы обеспечивают недорогую и эффективную оценку уровня освещенности.  В качестве исполнительных механизмов используются реле, управляющие более мощными устройствами, такими как вентиляторы, кондиционеры или нагреватели.  Выбор реле зависит от мощности управляемого устройства.  Важно правильно подобрать компоненты, учитывая их характеристики и совместимость с Arduino.</a:t>
            </a:r>
            <a:endParaRPr lang="en-US" sz="114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Программное обеспечение: Алгоритмы управления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2" dirty="0">
                <a:solidFill>
                  <a:srgbClr val="FFFFFF"/>
                </a:solidFill>
              </a:rPr>
              <a:t>Программное обеспечение для Arduino написано на языке C++.  Алгоритмы управления могут быть различными в зависимости от требований к системе.  Простой алгоритм может поддерживать заданную температуру и влажность, включая/выключая соответствующие устройства.  Более сложные алгоритмы могут учитывать данные с нескольких датчиков, прогнозировать изменения параметров микроклимата и оптимизировать энергопотребление.  Система может быть настроена на работу в разных режимах, например, автоматическом или ручном.  Возможность удаленного мониторинга и управления через Wi-Fi или Bluetooth расширяет функциональность системы.</a:t>
            </a:r>
            <a:endParaRPr lang="en-US" sz="116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Преимущества системы: Экономичность, гибкость и эффективность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6" dirty="0">
                <a:solidFill>
                  <a:srgbClr val="FFFFFF"/>
                </a:solidFill>
              </a:rPr>
              <a:t>Система управления микроклиматом на базе Arduino обладает рядом преимуществ перед традиционными решениями.  Во-первых, она значительно дешевле в реализации и обслуживании.  Во-вторых, она отличается высокой гибкостью и настраиваемостью, позволяя адаптировать параметры микроклимата к индивидуальным потребностям.  В-третьих, система обеспечивает более эффективное управление энергопотреблением, автоматически регулируя работу исполнительных механизмов в зависимости от текущих условий.  В-четвертых, система может быть легко масштабируема, позволяя контролировать микроклимат в нескольких зонах офиса.</a:t>
            </a:r>
            <a:endParaRPr lang="en-US" sz="116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Реализация и перспективы развития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5" dirty="0">
                <a:solidFill>
                  <a:srgbClr val="FFFFFF"/>
                </a:solidFill>
              </a:rPr>
              <a:t>Реализация системы включает в себя выбор компонентов, проектирование схемы, программирование Arduino и настройку параметров управления.  Система может быть интегрирована с существующими системами отопления, вентиляции и кондиционирования воздуха.  В перспективе, систему можно расширить, добавив функции прогнозирования микроклимата, интеграцию с системами «умный дом» и создание мобильного приложения для удаленного управления.  Использование машинного обучения позволит оптимизировать алгоритмы управления и повысить эффективность системы.</a:t>
            </a:r>
            <a:endParaRPr lang="en-US" sz="11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Шаг к умному офису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6" dirty="0">
                <a:solidFill>
                  <a:srgbClr val="FFFFFF"/>
                </a:solidFill>
              </a:rPr>
              <a:t>Система управления микроклиматом на базе Arduino – это простой и эффективный способ создания комфортной и продуктивной рабочей среды.  Она предоставляет гибкий и экономичный инструмент для оптимизации микроклимата, повышая эффективность работы и снижая энергопотребление.  Развитие и совершенствование данной системы открывает широкие возможности для создания умного офиса будущего, адаптированного к потребностям каждого сотрудника и способствующего повышению производительности труда.</a:t>
            </a:r>
            <a:endParaRPr lang="en-US" sz="120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2025-01-06T11:53:41Z</dcterms:created>
  <dcterms:modified xsi:type="dcterms:W3CDTF">2025-01-06T11:53:41Z</dcterms:modified>
</cp:coreProperties>
</file>