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33" b="1" dirty="0">
                <a:solidFill>
                  <a:srgbClr val="FFFFFF"/>
                </a:solidFill>
              </a:rPr>
              <a:t>Финансовое планирование семьи с помощью мобильных приложений</a:t>
            </a:r>
            <a:endParaRPr lang="en-US" sz="1833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Зачем нужна финансовая грамотность семье?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8" dirty="0">
                <a:solidFill>
                  <a:srgbClr val="FFFFFF"/>
                </a:solidFill>
              </a:rPr>
              <a:t>В современном мире эффективное управление семейным бюджетом – залог финансового благополучия и достижения семейных целей.  Неконтролируемые расходы, отсутствие сбережений и непланируемые долги – распространенные проблемы многих семей.  Финансовое планирование помогает избежать этих проблем, обеспечивая прозрачность расходов,  планомерное накопление средств и уверенность в завтрашнем дне. Мобильные приложения значительно упрощают этот процесс, предлагая удобные инструменты для отслеживания доходов и расходов, планирования бюджета,  а также инвестирования и накопления.  Эта презентация расскажет о преимуществах использования мобильных приложений для финансового планирования семьи,  о ключевых функциональных возможностях таких приложений и  о том, как выбрать подходящее решение для вашей семьи.  Мы рассмотрим различные стратегии финансового планирования и  поделимся полезными советами по оптимизации семейного бюджета.</a:t>
            </a:r>
            <a:endParaRPr lang="en-US" sz="110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Выбор подходящего мобильного приложения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1" dirty="0">
                <a:solidFill>
                  <a:srgbClr val="FFFFFF"/>
                </a:solidFill>
              </a:rPr>
              <a:t>Рынок мобильных приложений для финансового планирования очень широк и разнообразен. При выборе приложения следует учитывать ряд важных факторов.  Обратите внимание на функциональность приложения:  автоматическое импортирование данных из банковских карт,  возможность категоризации расходов,  создание бюджета,  отслеживание долгов,  планирование сбережений,  интеграция с другими финансовыми сервисами.  Важен также уровень безопасности приложения: надежная защита данных,  шифрование информации,  двухфакторная аутентификация.  Удобство интерфейса и  интуитивность использования – также критические факторы.  Некоторые приложения предлагают бесплатный доступ к базовому функционалу, в то время как расширенные возможности доступны только по платной подписке.  Рассмотрите отзывы пользователей,  сравните несколько приложений и выберите то, которое наилучшим образом соответствует вашим потребностям и предпочтениям.  Не забывайте о совместимости приложения с вашей операционной системой.</a:t>
            </a:r>
            <a:endParaRPr lang="en-US" sz="110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Основные функции мобильных приложений для финансового планирования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5" dirty="0">
                <a:solidFill>
                  <a:srgbClr val="FFFFFF"/>
                </a:solidFill>
              </a:rPr>
              <a:t>Большинство современных приложений предлагают широкий спектр функций, направленных на упрощение финансового планирования.  К числу наиболее распространенных относятся:  отслеживание доходов и расходов в режиме реального времени,  автоматическая категоризация транзакций,  создание бюджета на основе ваших доходов и расходов,  возможность установить цели по сбережениям,  отслеживание  задолженности по кредитам и другим обязательствам,  генерация отчетов и графиков для визуализации финансовых данных,  планирование будущих покупок и расходов,  возможность делиться доступом к приложению с другими членами семьи (для совместного планирования),  интеграция с банковскими счетами и кредитными картами,  предоставление персонализированных рекомендаций и советов по управлению финансами. Некоторые приложения также предлагают функции инвестирования и планирования на пенсию.</a:t>
            </a:r>
            <a:endParaRPr lang="en-US" sz="11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Совместное финансовое планирование в семье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5" dirty="0">
                <a:solidFill>
                  <a:srgbClr val="FFFFFF"/>
                </a:solidFill>
              </a:rPr>
              <a:t>Эффективное финансовое планирование в семье требует совместных усилий всех ее членов.  Мобильные приложения позволяют упростить этот процесс, обеспечивая прозрачность и  доступность финансовой информации для всех участников.  Функция совместного доступа позволяет всем членам семьи отслеживать  доходы, расходы и  прогресс в достижении финансовых целей.  Это способствует  лучшему пониманию семейного бюджета и  более ответственному подходу к  финансовым решениям.  Совместное планирование помогает  избегать конфликтов, связанных с  финансами, и  способствует  достижению общих финансовых целей.  Обсуждение финансовых планов и целей в семье является важным аспектом успешного финансового планирования,  приложения лишь упрощают этот процесс.</a:t>
            </a:r>
            <a:endParaRPr lang="en-US" sz="11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Постановка финансовых целей и стратегии достижения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0" dirty="0">
                <a:solidFill>
                  <a:srgbClr val="FFFFFF"/>
                </a:solidFill>
              </a:rPr>
              <a:t>Успешное финансовое планирование начинается с постановки четких и измеримых финансовых целей.  Это могут быть краткосрочные цели, такие как  покупка нового бытового прибора,  и долгосрочные цели, такие как  покупка жилья,  образование детей или  обеспечение комфортной пенсии.  Мобильные приложения позволяют  разбить большие цели на более мелкие,  устанавливать промежуточные этапы и  отслеживать  прогресс.  Разработайте стратегию достижения ваших целей,  учитывая  ваши доходы, расходы и  финансовые возможности.  Регулярно пересматривайте ваши планы и корректируйте  их в соответствии с  изменяющимися обстоятельствами.  Не бойтесь обращаться за  профессиональной помощью к финансовым консультантам,  если вам необходима  поддержка в  разработке финансовой стратегии.</a:t>
            </a:r>
            <a:endParaRPr lang="en-US" sz="11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Безопасность данных и конфиденциальность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FFFFFF"/>
                </a:solidFill>
              </a:rPr>
              <a:t>При использовании мобильных приложений для финансового планирования  важно обеспечить безопасность  своих данных и  конфиденциальность  персональной информации.  Выбирайте приложения от  известных и надежных разработчиков,  которые  используют  современные технологии  шифрования и  защиты данных.  Не  храните  пароли  и  другие  чувствительные данные  на  устройствах,  к которым  имеют  доступ  посторонние лица.  Регулярно  обновляйте  приложения  и  операционную  систему  вашего  устройства,  чтобы  защититься от  возможных  угроз безопасности.  Внимательно  читайте  политику  конфиденциальности  приложений,  прежде чем  начинать  их  использование.  При  подозрении на  компрометацию  безопасности  немедленно  свяжитесь  с  разработчиками приложения и  измените  пароли.</a:t>
            </a:r>
            <a:endParaRPr lang="en-US" sz="112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Преимущества использования мобильных приложений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9" dirty="0">
                <a:solidFill>
                  <a:srgbClr val="FFFFFF"/>
                </a:solidFill>
              </a:rPr>
              <a:t>Использование мобильных приложений для финансового планирования семьи – это удобный, эффективный и  современный способ  управления семейным бюджетом.  Приложения предоставляют  инструменты для  отслеживания расходов,  планирования сбережений,  постановки и  достижения финансовых целей.  Совместное использование приложений  способствует  прозрачности и  взаимопониманию в  семье в  вопросах финансов.  Выбор подходящего приложения  зависит от  индивидуальных потребностей и  предпочтений,  но  важно помнить о  безопасности  данных и  конфиденциальности  информации.  Правильное использование мобильных приложений может значительно улучшить  финансовое благополучие вашей семьи и  помочь  достичь  ваших финансовых целей.</a:t>
            </a:r>
            <a:endParaRPr lang="en-US" sz="113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2025-01-12T14:25:31Z</dcterms:created>
  <dcterms:modified xsi:type="dcterms:W3CDTF">2025-01-12T14:25:31Z</dcterms:modified>
</cp:coreProperties>
</file>