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Талант и проекты Хаяо Миядзаки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Волшебный мир Хаяо Миядзаки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5" dirty="0">
                <a:solidFill>
                  <a:srgbClr val="333333"/>
                </a:solidFill>
              </a:rPr>
              <a:t>Хаяо Миядзаки – имя, которое ассоциируется с волшебством,  фантазией и неповторимым стилем анимации.  Его работы, созданные в студии Ghibli,  завоевали сердца миллионов зрителей по всему миру,  став классикой кинематографа.  Миядзаки – не просто режиссер, он –  визионер,  который умело сочетает в своих фильмах  сказочные элементы с глубокими философскими размышлениями о природе человека,  окружающей среде и будущем.  Его уникальный стиль рисования,  очаровательные персонажи и  завораживающие сюжеты  оставили неизгладимый след в истории анимации. Мы рассмотрим его наиболее значимые проекты и  попытаемся понять, что делает его работы такими особенными и любимыми многими поколениями.</a:t>
            </a:r>
            <a:endParaRPr lang="en-US" sz="11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Ранние работы и формирование стиля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7" dirty="0">
                <a:solidFill>
                  <a:srgbClr val="333333"/>
                </a:solidFill>
              </a:rPr>
              <a:t>Творческий путь Миядзаки начался не сразу с масштабных проектов. Его ранние работы,  включая участие в создании сериала  «Future Boy Conan», уже демонстрировали его  талант к созданию запоминающихся персонажей и  динамичных сюжетов.  Однако именно  «Навсикая из Долины ветров»  (1984) стала прорывом и  определила многие ключевые элементы  его последующего стиля.  В этом фильме  уже прослеживаются  его  присущие  темы  экологического  сознания,  борьбы за  выживание  и  гармонии с природой.  Он  использует  яркие  краски,  динамичную  постановку  сцен и  сложные  сюжетные линии,  закладывая  основу  для  своих  будущих  шедевров.  Характерный стиль  рисования  Миядзаки,  его  внимание к  деталям  и  эмоциональная  выразительность  персонажей  становятся  его  визитной  карточкой.</a:t>
            </a:r>
            <a:endParaRPr lang="en-US" sz="112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«Мой сосед Тоторо» и  магия детства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2" dirty="0">
                <a:solidFill>
                  <a:srgbClr val="333333"/>
                </a:solidFill>
              </a:rPr>
              <a:t>«Мой сосед Тоторо» (1988) –  одна из самых  популярных и  любимых работ Миядзаки.  Этот  фильм –  идеальное воплощение  детской  фантазии и  магии.  Он  рассказывает о  двух сестрах,  которые  переезжают в  дом  в деревне и  подружатся с  мистическим существом –  Тоторо.  Фильм  пропитан  атмосферой  волшебства и  спокойствия,  он  показывает  красоту  природы и  важность  семейных  связей.  Несмотря на  кажущуюся простоту сюжета,  фильм  затрагивает  глубокие  темы  детства,  воображения и  способности  видеть  магию  вокруг себя.  Тоторо  стал  символом  студии  Ghibli  и  одним из  самых  известных  персонажей  мировой анимации.  Миядзаки мастерски  создает  атмосферу  доверительности и  теплоты,  делая  этот  фильм  по-настоящему  уникальным.</a:t>
            </a:r>
            <a:endParaRPr lang="en-US" sz="11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«Унесенные призраками» и  путешествие к  себе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7" dirty="0">
                <a:solidFill>
                  <a:srgbClr val="333333"/>
                </a:solidFill>
              </a:rPr>
              <a:t>«Унесенные призраками» (2001) –  это  кульминация  творческого пути  Миядзаки, фильм,  который получил  Оскар за лучший  анимационный  фильм.   Этот  фильм  рассказывает о  девочке Тихиро,  которая попадает  в  волшебный  мир,  населенный  разнообразными  духами и  призраками.  Это  история о  самопознании,  о  поиске  себя  и  своей  цели.  Миядзаки  создает  невероятно  детальный  и  живой мир,  используя  богатую  палитру  цветов  и  уникальные  визуальные  эффекты.  Фильм  наполнен  символизмом  и  многослойностью,  позволяя  зрителям  интерпретировать  его  с  разных  точек  зрения.  «Унесенные призраками» –  это  не  просто  сказка,  а  настоящее  произведение  искусства,  способное  затронуть  душу  каждого зрителя.</a:t>
            </a:r>
            <a:endParaRPr lang="en-US" sz="11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«Принцесса Мононоке» и  гармония человека и природы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7" dirty="0">
                <a:solidFill>
                  <a:srgbClr val="333333"/>
                </a:solidFill>
              </a:rPr>
              <a:t>В «Принцессе Мононоке» (1997) Миядзаки  затрагивает  тему  отношений  человека  и  природы. Фильм  рассказывает  о  конфликте  между  людьми и  богами-животными,  борющихся за  выживание  в  лесу.  Это  сложная  история о  экологических проблемах, о  стремлении  к  равновесию  и  гармонии.  Миядзаки  показывает  как  бездумное  использование  природных  ресурсов  приводит  к  катастрофическим  последствиям.  Картина  отличается  своей  эпичностью,  масштабными  сценами сражений  и  глубоким  посланием  о  важности  сохранения  природы.  Фильм  призывает  к  ответственности  и  внимательному  отношению  к  окружающему  миру.  Визуальное  оформление  «Принцессы  Мононоке»  поражает  своей  красотой  и  детализацией,  создавая  запоминающийся  и  эмоционально  насыщенный  киноопыт.</a:t>
            </a:r>
            <a:endParaRPr lang="en-US" sz="112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Влияние и наследие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9" dirty="0">
                <a:solidFill>
                  <a:srgbClr val="333333"/>
                </a:solidFill>
              </a:rPr>
              <a:t>Хаяо Миядзаки оказал  огромное  влияние на  мировую  анимацию.  Его  работы  вдохновляют  режиссеров  и  аниматоров  по  всему  миру.  Его  уникальный  стиль,  глубокие  сюжеты  и  запоминающиеся  персонажи  стали  классикой.  Его  фильмы  переведены  на  множество  языков  и  продолжают  привлекать  большое  количество  зрителей.  Наследие  Миядзаки  продолжает  жить  в  работах  студии  Ghibli  и  в  сердцах  миллионов  людей  по  всему  миру.  Он  показал,  что  анимация  –  это  не  только  развлечение  для  детей,  но  и  мощный  инструмент  для  выражения  глубоких  мыслей  и  эмоций.  Его  работы  будут  вдохновлять  будущие  поколения  творцов  и  зрителей.</a:t>
            </a:r>
            <a:endParaRPr lang="en-US" sz="114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2025-01-12T14:27:42Z</dcterms:created>
  <dcterms:modified xsi:type="dcterms:W3CDTF">2025-01-12T14:27:42Z</dcterms:modified>
</cp:coreProperties>
</file>