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136" b="1" dirty="0">
                <a:solidFill>
                  <a:srgbClr val="FFFFFF"/>
                </a:solidFill>
              </a:rPr>
              <a:t>Виктор Петрович Астафьев: Жизнь и творчество</a:t>
            </a:r>
            <a:endParaRPr lang="en-US" sz="2136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Жизнь и судьба писателя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099" dirty="0">
                <a:solidFill>
                  <a:srgbClr val="FFFFFF"/>
                </a:solidFill>
              </a:rPr>
              <a:t>Виктор Петрович Астафьев (1924-2001) – один из крупнейших русских писателей XX века.  Его жизнь, полная лишений и трудностей, нашла отражение в его произведениях, отличающихся глубоким психологизмом и реалистичным изображением сибирской жизни. Родился в деревне Овсянка Красноярского края в многодетной семье.  Ранняя потеря матери, тяжелое детство, работа с ранних лет – все это сформировало его характер и мировоззрение.  Опыт войны, участие в кровопролитных сражениях Великой Отечественной войны оставили неизгладимый след в его душе и нашли отражение в его военной прозе. После войны Астафьев много работал,  постепенно  обретая  известность как писатель. Его  путь к  литературному  признанию был  непростым,  но  он  упорно  шёл  к  своей  цели,  совершенствуя  мастерство  слова.  Он  стал  классиком  русской  литературы,  а  его  произведения  переведены  на  многие  языки  мира.  Его  произведения  отличаются  глубоким  пониманием  человеческой  природы,  яркими  образами  и  неповторимым  стилем.</a:t>
            </a:r>
            <a:endParaRPr lang="en-US" sz="109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Ранние произведения и становление стиля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7" dirty="0">
                <a:solidFill>
                  <a:srgbClr val="FFFFFF"/>
                </a:solidFill>
              </a:rPr>
              <a:t>Первые рассказы Астафьева появились в 1950-х годах.  Они  отличались  остротой  социальной  критики  и  правдивым  изображением  жизни  сибирской  деревни.  Автор  не  боялся  поднимать  острые  вопросы,  критиковать  пороки  общества  и  рассказывать  о  тяжелых  условиях  жизни  простых  людей.  В  своих  произведениях  он  мастерски  передавал  колорит  сибирской  природы,  её  красоту  и  суровость.  Постепенно  формировался  его  уникальный  стиль,  отличающийся  лаконичностью  и  точностью  языковых  средств,  глубиной  психологических  портретов  и  философской  задумчивостью.  Важно отметить  его  умение  сочетать  реализм  с  элементами  лиричности  и  романтизма.  Его  произведения  пронизаны  глубокой  любовью  к  родине,  к  сибирской  природе  и  к  простым  людям.</a:t>
            </a:r>
            <a:endParaRPr lang="en-US" sz="112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Тема войны в творчестве Астафьева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9" dirty="0">
                <a:solidFill>
                  <a:srgbClr val="FFFFFF"/>
                </a:solidFill>
              </a:rPr>
              <a:t>Значительное место в творчестве Астафьева занимает тема Великой Отечественной войны.  Он  не  только  писал  о  героизме  солдат,  но  и  о  жестокости  и  бессмысленности  войны,  о  страданиях  и  потерях.  Его  военные  рассказы  и  повести  отличаются  искренностью  и  правдивостью,  они  погружают  читателя  в  атмосферу  военных  действий,  показывают  человеческие  судьбы  на  фоне  крупных  исторических  событий.  Астафьев  не  идеализировал  войну,  он  писал  о  ней  такой,  какая  она  была  –  жестокой  и  безжалостной.  В  своих  произведениях  он  поднимал  важные  вопросы  о  моральном  выборе,  о  ценах  победы  и  о  том,  как  война  меняет  людей.  Его  военные  произведения  –  это  не  просто  исторические  хроники,  а  глубокие  философские  размышления  о  смысле  жизни  и  ценности  человеческой  судьбы.</a:t>
            </a:r>
            <a:endParaRPr lang="en-US" sz="111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Сибирская тема в произведениях Астафьева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8" dirty="0">
                <a:solidFill>
                  <a:srgbClr val="FFFFFF"/>
                </a:solidFill>
              </a:rPr>
              <a:t>Астафьев  –  писатель  сибирский,  и  сибирская  тема  проходит  красной  нитью  через  все  его  творчество.  Он  мастерски  рисует  картины  сибирской  природы,  передает  её  красоту  и  суровость,  показывает  жизнь  сибирских  деревень  и  городов.  Его  герои  –  это  простые  люди,  живущие  в  гармонии  с  природой,  но  в  то  же  время  борющиеся  с  её  непредсказуемостью  и  суровостью.  Астафьев  с  большим  чувством  пишет  о  своей  малой  родине,  о  деревне  Овсянке,  где  прошло  его  детство.  Он  вкладывает  в  свои  произведения  глубокую  любовь  к  сибирскому  краю  и  его  жителям. Сибирская природа в его произведениях – это не просто фон, а активный участник событий, влияющий на судьбы героев.</a:t>
            </a:r>
            <a:endParaRPr lang="en-US" sz="113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Основные произведения и их значение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6" dirty="0">
                <a:solidFill>
                  <a:srgbClr val="FFFFFF"/>
                </a:solidFill>
              </a:rPr>
              <a:t>Среди наиболее известных произведений Виктора Астафьева –  повести «Последний поклон», «Царь-рыба», «Прокляты и убиты», рассказы «Пастух и пастушка», «Фотография, на которой меня нет»,  а также роман «Печальный детектив».  Каждое из них – это значительное событие в русской литературе,  оставляющее глубокий след в душе читателя.  «Последний поклон» – это трогательная повесть о  детстве, о  сложных отношениях с бабушкой,  о  трагической судьбе  деревенских  людей. «Царь-рыба»  –  аллегорическая  повесть,  где  образ  рыбы  символизирует  природу,  ее  уязвимость  перед  человеческой  жадностью.  «Прокляты и убиты» —  автобиографическое произведение о войне,  показанное глазами  молодого солдата.  Произведения Астафьева поднимают важные вопросы о  человечности,  о  сохранении природы,  о  смысле  жизни,  о  ценности  духовных  и  нравственных  принципов.</a:t>
            </a:r>
            <a:endParaRPr lang="en-US" sz="111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Наследие и актуальность творчества Астафьева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6" dirty="0">
                <a:solidFill>
                  <a:srgbClr val="FFFFFF"/>
                </a:solidFill>
              </a:rPr>
              <a:t>Творчество Виктора Астафьева и сегодня остается актуальным. Его произведения  продолжают  завоевывать  сердца  читателей  своей  глубиной  и  искренностью.  Они  заставляют  задуматься  над  вечными  вопросами  бытия,  о  ценности  человеческой  жизни  и  о  важности  сохранения  духовных  ценностей.  Астафьев  оставил  богатое  литературное  наследие,  которое  будет  цениться  многими  поколениями  читателей. Его произведения  изучаются в  школах и  вузах,  став  неотъемлемой  частью  русской  литературной  классики.  Он  является  примером  того,  как  через  слово  можно  передавать  глубокий  смысл  и  заставлять  читателя  переживать  со  своим  героем  его  сложную  судьбу,  радоваться  его  радостям  и  страдать  от  его  горестей.  Память о писателе  живет  в  его  книгах.</a:t>
            </a:r>
            <a:endParaRPr lang="en-US" sz="112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2025-04-02T14:40:47Z</dcterms:created>
  <dcterms:modified xsi:type="dcterms:W3CDTF">2025-04-02T14:40:47Z</dcterms:modified>
</cp:coreProperties>
</file>