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351" b="1" dirty="0">
                <a:solidFill>
                  <a:srgbClr val="FFFFFF"/>
                </a:solidFill>
              </a:rPr>
              <a:t>Масленица: Праздник Солнца и Прощения</a:t>
            </a:r>
            <a:endParaRPr lang="en-US" sz="2351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Что такое Масленица?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1" dirty="0">
                <a:solidFill>
                  <a:srgbClr val="FFFFFF"/>
                </a:solidFill>
              </a:rPr>
              <a:t>Масленица – это древний славянский праздник, символизирующий проводы зимы и встречу весны.  Он отмечается в течение недели перед Великим постом,  и наполнен яркими традициями, обрядами и весельем.  Корни Масленицы уходят в глубокую древность, связываясь с языческими культами, почитанием Солнца и сил природы.  В современном мире Масленица – это время семейных встреч, веселых гуляний, обильных угощений и прощения обид.  Этот праздник  сочетает в себе языческие и христианские традиции,  сохраняя свою уникальность и очарование на протяжении веков.  Мы рассмотрим историю, традиции и символику Масленицы,  погрузившись в атмосферу этого  волшебного времени года.</a:t>
            </a:r>
            <a:endParaRPr lang="en-US" sz="115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Символика Масленицы: Солнце, Весна, Прощение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5" dirty="0">
                <a:solidFill>
                  <a:srgbClr val="FFFFFF"/>
                </a:solidFill>
              </a:rPr>
              <a:t>Центральный символ Масленицы – солнце,  которое олицетворяет собой возрождение природы,  приход тепла и света после долгой зимы.  Круглые блины,  основное блюдо праздничного стола,  также символизируют солнце.  Масленица – это время прощения обид и примирения.  Люди навещают родных и близких, просят прощения за совершенные ошибки и сами прощают других.  В этот период принято забывать о ссорах и разногласиях,  начинать новую жизнь с чистой совестью.  Весна, как символ обновления и возрождения,  неразрывно связана с Масленицей.  Праздник  означает пробуждение природы,  начало нового сельскохозяйственного цикла и надежду на богатый урожай.</a:t>
            </a:r>
            <a:endParaRPr lang="en-US" sz="115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Традиционные Забавы и Игры Масленицы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74" dirty="0">
                <a:solidFill>
                  <a:srgbClr val="FFFFFF"/>
                </a:solidFill>
              </a:rPr>
              <a:t>Масленица – это не только вкусная еда, но и множество веселых игр и забав.  Главное развлечение – катание на санях,  коньках и лыжах.  Популярны были кулачные бои,  затеи с перетягиванием каната,  а также различные народные игры и забавы.  Центральным событием часто становились народные гулянья с песнями, танцами и хороводами вокруг костра.  Строились снежные городки,  которые затем штурмовали.  Дети с удовольствием участвовали в играх,  а взрослые – в более серьезных состязаниях,  проявляя силу и ловкость.  Все это создавало неповторимую атмосферу веселья и единства.</a:t>
            </a:r>
            <a:endParaRPr lang="en-US" sz="117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Блюда Масленицы: Блины и не только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82" dirty="0">
                <a:solidFill>
                  <a:srgbClr val="FFFFFF"/>
                </a:solidFill>
              </a:rPr>
              <a:t>Конечно же,  главное блюдо Масленицы – это блины!  Традиционно блины готовятся из пшеничной или гречневой муки,  с различными начинками:  с медом,  сгущенкой,  творогом,  ягодами и рыбой.  Кроме блинов,  на столе можно найти  сырники,  оладьи и другие мучные изделия.  Важно отметить, что Масленица – это праздник изобилия,  на столе должно быть много разнообразной еды.  Это  символизирует  богатство  и  процветание  в  будущем  году.  В  различные  дни  Масленицы  были  свои  традиционные  блюда,  что  подчеркивало  многогранность  празднования.</a:t>
            </a:r>
            <a:endParaRPr lang="en-US" sz="118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Проводы зимы: Сжигание чучела Масленицы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96" dirty="0">
                <a:solidFill>
                  <a:srgbClr val="FFFFFF"/>
                </a:solidFill>
              </a:rPr>
              <a:t>Кульминацией Масленицы является  прощание с зимой и сжигание чучела Масленицы.  Чучело,  изображающее  зиму,  создается из соломы и старой одежды.  Его торжественно  провожают  с  песнями  и  танцами  до  места  сожжения.  Сжигание  чучела  символизирует  окончание  зимы  и  приход  весны.  Это  яркий  и  запоминающийся  ритуал,  который  подчеркивает  переход  от  холода  к  теплу,  от  зимы  к  весне.  После  сжигания  чучела  люди  радуются  приходу  весны  и  начинают  готовиться  к  Великому  посту.</a:t>
            </a:r>
            <a:endParaRPr lang="en-US" sz="119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Масленица сегодня: Традиции и современность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7" dirty="0">
                <a:solidFill>
                  <a:srgbClr val="FFFFFF"/>
                </a:solidFill>
              </a:rPr>
              <a:t>В наше время Масленица  сохраняет  свою  популярность.  Хотя  некоторые  традиции  изменились,  основные  символы  и  обряды  продолжают  жизнь.  В  городах  и  селах  проходят  массовые  гуляния,  организуются  праздничные  программы  с  играми,  конкурсами  и  концертами.  Люди  пекут  блины,  навещают  родных  и  близких,  просят  прощения  и  прощают  сами.  Масленица  - это  уникальное  время  для  семейного  отдыха,  возможности  почувствовать  атмосферу  древних  славянских  праздников  и  погрузиться  в  их  историю  и  культуру. Современное празднование удачно сочетает в себе традиции прошлого и развлечения современности.</a:t>
            </a:r>
            <a:endParaRPr lang="en-US" sz="115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Масленица – праздник жизни и обновления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9" dirty="0">
                <a:solidFill>
                  <a:srgbClr val="FFFFFF"/>
                </a:solidFill>
              </a:rPr>
              <a:t>Масленица – это  яркий  и  веселый  праздник,  наполненный  символизмом  и  традициями.  Это  время  прощения,  примирения  и  радости.  Это  праздник  возрождения  природы,  прихода  весны  и  надежды  на  будущее.  Масленица  объединяет  людей,  дарит  радость  и  хорошее  настроение.  И,  несмотря  на  изменения  времени,  этот  праздник  продолжает  жизнь,  передаваясь  из  поколения  в  поколение,  храня  в  себе  дух  древних  славянских  традиций.  Мы  надеемся,  что  эта  презентация  помогла  вам  лучше  понять  и  прочувствовать  атмосферу  этого  замечательного  праздника.</a:t>
            </a:r>
            <a:endParaRPr lang="en-US" sz="116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2025-04-02T12:33:01Z</dcterms:created>
  <dcterms:modified xsi:type="dcterms:W3CDTF">2025-04-02T12:33:01Z</dcterms:modified>
</cp:coreProperties>
</file>