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11" b="1" dirty="0">
                <a:solidFill>
                  <a:srgbClr val="FFFFFF"/>
                </a:solidFill>
              </a:rPr>
              <a:t>Бедность: Многогранная проблема современности</a:t>
            </a:r>
            <a:endParaRPr lang="en-US" sz="2111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Что такое бедность?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9" dirty="0">
                <a:solidFill>
                  <a:srgbClr val="FFFFFF"/>
                </a:solidFill>
              </a:rPr>
              <a:t>Бедность – это сложное явление, выходящее за рамки простого отсутствия денег.  Это недостаток ресурсов, необходимых для поддержания минимального уровня жизни, включая пищу, одежду, жилье, здравоохранение и образование.  Существуют различные подходы к измерению бедности: абсолютная (определение минимального уровня потребления) и относительная (сравнение уровня жизни с уровнем жизни в обществе).  Абсолютная бедность измеряется в терминах дохода или потребления, ниже которого человек не может удовлетворить свои основные потребности. Относительная бедность фокусируется на неравенстве в распределении ресурсов и определяет бедность как долю населения, имеющего доход ниже определенного процентиля от среднего дохода.  Важно понимать, что бедность затрагивает не только экономическую сферу, но и социальную, политическую и психологическую.</a:t>
            </a:r>
            <a:endParaRPr lang="en-US" sz="111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Причины бедности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0" dirty="0">
                <a:solidFill>
                  <a:srgbClr val="FFFFFF"/>
                </a:solidFill>
              </a:rPr>
              <a:t>Причины бедности многогранны и взаимосвязаны.  К ним относятся:  низкий уровень образования и квалификации,  отсутствие доступа к качественным рабочим местам и ресурсам,  неравенство в доходах и распределении богатства,  дискриминация по признаку пола, расы, этнической принадлежности,  нестабильность политической и экономической ситуации,  стихийные бедствия и природные катастрофы,  высокая стоимость жизни,  отсутствие доступа к медицинскому обслуживанию и социальным услугам,  задолженность и финансовая неграмотность.  Некоторые из этих факторов являются следствием исторических событий и системных проблем, которые необходимо решать на государственном уровне.</a:t>
            </a:r>
            <a:endParaRPr lang="en-US" sz="1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Последствия бедности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2" dirty="0">
                <a:solidFill>
                  <a:srgbClr val="FFFFFF"/>
                </a:solidFill>
              </a:rPr>
              <a:t>Бедность имеет разрушительные последствия для отдельных людей, семей и всего общества.  Она приводит к ухудшению здоровья,  снижению уровня образования,  ограничению возможностей для самореализации,  повышенному уровню преступности,  социальной изоляции и маргинализации.  Дети, живущие в бедных семьях,  часто имеют более низкие показатели здоровья, образования и испытывают трудности с социальной адаптацией.  Бедность подрывает экономический потенциал стран, снижая производительность труда и задерживая экономический рост.  Она также создает социальную напряженность и может привести к политической нестабильности.</a:t>
            </a:r>
            <a:endParaRPr lang="en-US" sz="116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Борьба с бедностью: глобальные стратегии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4" dirty="0">
                <a:solidFill>
                  <a:srgbClr val="FFFFFF"/>
                </a:solidFill>
              </a:rPr>
              <a:t>Борьба с бедностью требует комплексного подхода и сотрудничества на всех уровнях – от международного до локального.  Ключевыми стратегиями являются:  создание рабочих мест и стимулирование экономического роста,  инвестиции в образование и здравоохранение,  создание социальной защиты и обеспечение доступа к базовым услугам,  программы социальной поддержки и помощи малоимущим семьям,  борьба с коррупцией и неравенством,  инвестиции в инфраструктуру и развитие сельских районов,  продвижение гендерного равенства и расширение прав и возможностей женщин,  программы микрокредитования и поддержки малого бизнеса,  повышение уровня финансовой грамотности населения.  Эффективные стратегии должны учитывать особенности конкретных регионов и контекстов.</a:t>
            </a:r>
            <a:endParaRPr lang="en-US" sz="113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Роль государства в борьбе с бедностью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6" dirty="0">
                <a:solidFill>
                  <a:srgbClr val="FFFFFF"/>
                </a:solidFill>
              </a:rPr>
              <a:t>Государство играет ключевую роль в борьбе с бедностью.  Его обязанности включают:  разработку и реализацию эффективных социальных программ,  регулирование рынка труда и обеспечение справедливой заработной платы,  инвестиции в инфраструктуру и образование,  обеспечение доступа к качественному здравоохранению,  борьбу с коррупцией и неравенством,  создание благоприятного инвестиционного климата для стимулирования экономического роста.  Важна также эффективная система сбора налогов для финансирования социальных программ и инвестиций.  Необходимо учитывать и роль гражданского общества и частного сектора в сотрудничестве с государством для достижения более эффективных результатов.</a:t>
            </a:r>
            <a:endParaRPr lang="en-US" sz="11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путь к устойчивому развитию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91" dirty="0">
                <a:solidFill>
                  <a:srgbClr val="FFFFFF"/>
                </a:solidFill>
              </a:rPr>
              <a:t>Искоренение бедности является одной из главных целей устойчивого развития.  Это долгосрочная задача, требующая постоянных усилий и комплексного подхода.  Успех зависит от сотрудничества всех заинтересованных сторон – правительств, международных организаций, гражданского общества и частного сектора.  Необходимо внедрять инновационные решения,  адаптировать стратегии к конкретным условиям и постоянно мониторить прогресс.  Только совместными усилиями мы сможем построить более справедливое и процветающее общество для всех.</a:t>
            </a:r>
            <a:endParaRPr lang="en-US" sz="119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2025-01-29T03:15:57Z</dcterms:created>
  <dcterms:modified xsi:type="dcterms:W3CDTF">2025-01-29T03:15:57Z</dcterms:modified>
</cp:coreProperties>
</file>