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50" b="1" dirty="0">
                <a:solidFill>
                  <a:srgbClr val="FFFFFF"/>
                </a:solidFill>
              </a:rPr>
              <a:t>PEST Анализ: Италия и Греция (2019-2023)</a:t>
            </a:r>
            <a:endParaRPr lang="en-US" sz="2250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Введение: PEST Анализ Италии и Греции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70" dirty="0">
                <a:solidFill>
                  <a:srgbClr val="FFFFFF"/>
                </a:solidFill>
              </a:rPr>
              <a:t>Данная презентация посвящена PEST-анализу экономического и социального развития Италии и Греции за период 2019-2023 годов.  PEST-анализ (политические, экономические, социальные и технологические факторы) – это метод стратегического планирования, позволяющий оценить макросреду и выявить потенциальные возможности и угрозы для бизнеса и государства. Мы рассмотрим ключевые факторы в каждой из четырех категорий для обеих стран, а также проведем краткое сравнение, выявив сходства и различия в их развитии.  Анализ поможет понять текущее состояние и возможные будущие тренды в этих странах.</a:t>
            </a:r>
            <a:endParaRPr lang="en-US" sz="117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Политические факторы: Италия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6" dirty="0">
                <a:solidFill>
                  <a:srgbClr val="FFFFFF"/>
                </a:solidFill>
              </a:rPr>
              <a:t>За последние пять лет Италия пережила политическую нестабильность, сменив несколько правительств.  Это повлияло на экономическую политику и реформы.  Некоторые ключевые политические события включают формирование правительств национального единства,  дебаты вокруг миграционной политики, а также влияние Европейского Союза на внутреннюю политику. Политическая неопределенность создавала сложности для бизнеса,  влияла на инвестиции и приводила к задержкам в реализации реформ. В то же время, Италия занимает активную позицию в Европейском Союзе, влияя на принятие важных решений в области экономической и социальной политики.  В целом, политический климат характеризуется как непредсказуемый, требующий гибкости и адаптивности от бизнеса.</a:t>
            </a:r>
            <a:endParaRPr lang="en-US" sz="113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Политические факторы: Греция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5" dirty="0">
                <a:solidFill>
                  <a:srgbClr val="FFFFFF"/>
                </a:solidFill>
              </a:rPr>
              <a:t>Греция, после периода финансового кризиса,  сталкивается с необходимостью структурных реформ, диктуемых условиями международных кредиторов. Политическая ситуация характеризуется  наличием нескольких крупных политических партий с существенными идеологическими различиями,  что порождает политическую нестабильность и замедляет темпы реформ.  Важным аспектом является  взаимодействие Греции с Европейским Союзом и Международным валютным фондом, что влияет на  принятие экономических решений и проведение реформ.  Влияние Евросоюза на внутреннюю политику Греции остается значительным, хотя и вызывает споры среди населения.  Необходимо отметить также усиление популистских настроений в обществе.</a:t>
            </a:r>
            <a:endParaRPr lang="en-US" sz="114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Экономические факторы: Италия и Греция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3" dirty="0">
                <a:solidFill>
                  <a:srgbClr val="FFFFFF"/>
                </a:solidFill>
              </a:rPr>
              <a:t>Италия и Греция столкнулись с экономическими трудностями за последние пять лет,  хотя и по разным причинам.  Италия борется с высоким уровнем государственного долга и медленным экономическим ростом. Греция восстанавливается после финансового кризиса, но все ещё сталкивается с проблемами безработицы и низкого уровня инвестиций. Оба государства находятся в зоне евро, что ограничивает их возможности в вопросах денежно-кредитной политики.  Различия в экономическом развитии обусловлены специфическими структурами экономик:  Италия - развитая индустриальная страна, Греция имеет более развитый туристический сектор и значительную зависимость от иностранных инвестиций.  Обе страны стремятся к диверсификации экономики и привлечению иностранных инвестиций.</a:t>
            </a:r>
            <a:endParaRPr lang="en-US" sz="1133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Социальные и технологические факторы: Италия и Греция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58" dirty="0">
                <a:solidFill>
                  <a:srgbClr val="FFFFFF"/>
                </a:solidFill>
              </a:rPr>
              <a:t>Италия и Греция сталкиваются с общими социальными вызовами: старение населения,  высокий уровень безработицы среди молодежи,  миграция. Однако,  проявление этих вызовов и подходы к их решению различаются.  В отношении технологического развития,  обе страны стремятся к модернизации, но темпы цифровизации экономики и общества различаются.  Италия обладает более развитой технологической инфраструктурой, но Греция демонстрирует  быстрый рост в секторе цифровых технологий и информационных коммуникаций.  Оба государства активно участвуют в европейских программах, направленных на  поддержку инноваций и развития цифровых технологий.</a:t>
            </a:r>
            <a:endParaRPr lang="en-US" sz="115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Сравнение и выводы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1" dirty="0">
                <a:solidFill>
                  <a:srgbClr val="FFFFFF"/>
                </a:solidFill>
              </a:rPr>
              <a:t>Италия и Греция, несмотря на географическую близость и членство в Европейском Союзе,  имеют существенные различия в политическом, экономическом и социальном развитии. Италия, как более развитая страна,  сталкивается с проблемами медленного экономического роста и высокой задолженности. Греция, восстанавливаясь после кризиса,  нуждается в структурных реформах и привлечении инвестиций.  Обе страны сталкиваются с  общеевропейскими вызовами, такими как старение населения и необходимость цифровой трансформации.  Для успешного развития обеим странам необходима политическая стабильность,  эффективные экономические реформы и инвестиции в человеческий капитал и технологии.  Дальнейший анализ требует рассмотрения  более узких секторов экономики и социальных сфер.</a:t>
            </a:r>
            <a:endParaRPr lang="en-US" sz="113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2025-03-31T15:19:11Z</dcterms:created>
  <dcterms:modified xsi:type="dcterms:W3CDTF">2025-03-31T15:19:11Z</dcterms:modified>
</cp:coreProperties>
</file>