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2400" b="1" dirty="0">
                <a:solidFill>
                  <a:srgbClr val="FFFFFF"/>
                </a:solidFill>
              </a:rPr>
              <a:t>Эффективная презентация: пример</a:t>
            </a:r>
            <a:endParaRPr lang="en-US" sz="2400"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Введение: Что такое эффективная презентация?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70" dirty="0">
                <a:solidFill>
                  <a:srgbClr val="FFFFFF"/>
                </a:solidFill>
              </a:rPr>
              <a:t>Эффективная презентация – это не просто набор слайдов, это цельное повествование, которое увлекает аудиторию и оставляет запоминающееся впечатление.  Ключевые элементы включают в себя четкую структуру, лаконичный текст, визуальные элементы и умение презентовать информацию.  Важно учитывать целевую аудиторию и адаптировать презентацию под её особенности. Не забывайте о  языке тела и уверенности в себе – это играет значительную роль в успехе вашей презентации.  В этой презентации мы рассмотрим ключевые аспекты создания эффективной презентации, которые помогут вам достичь ваших целей.</a:t>
            </a:r>
            <a:endParaRPr lang="en-US" sz="117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Структура презентации:  построение повествования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69" dirty="0">
                <a:solidFill>
                  <a:srgbClr val="FFFFFF"/>
                </a:solidFill>
              </a:rPr>
              <a:t>Хорошо структурированная презентация – это залог успеха. Начните с  вступления, где вы обозначите тему и цели презентации.  Затем переходите к основной части, разбив ее на логические блоки с использованием заголовков и подзаголовков.  Каждый блок должен раскрывать определенную тему,  логично связанную с предыдущим и последующим.  Используйте  переходы между блоками, чтобы  подчеркнуть связь между идеями.  Завершите презентацию  выводами и ответами на возможные вопросы аудитории.  Помните о принципе KISS (Keep It Simple, Stupid) -  избегайте излишней информации и сложных формулировок.</a:t>
            </a:r>
            <a:endParaRPr lang="en-US" sz="116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Визуализация данных:  иллюстрации и графика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212" dirty="0">
                <a:solidFill>
                  <a:srgbClr val="FFFFFF"/>
                </a:solidFill>
              </a:rPr>
              <a:t>Визуальные элементы играют ключевую роль в эффективной презентации. Используйте  графики, диаграммы, изображения и видео для иллюстрации данных и  улучшения восприятия информации.  Графики должны быть понятными и  легко читаемыми.  Избегайте  перегрузки слайдов  излишними деталями.  Выбирайте качественные изображения, которые соответствуют теме презентации и  поддерживают ваше повествование.  Помните, что визуальные элементы должны дополнять текст, а не заменять его.</a:t>
            </a:r>
            <a:endParaRPr lang="en-US" sz="121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Текст и шрифты:  читаемость и лаконичность</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236" dirty="0">
                <a:solidFill>
                  <a:srgbClr val="FFFFFF"/>
                </a:solidFill>
              </a:rPr>
              <a:t>Текст на слайдах должен быть лаконичным и легко читаемым.  Используйте  большие шрифты и  достаточно  пространства между строками.  Избегайте  сложных  предложений и  технических терминов, если это возможно.  Выделяйте ключевые моменты  жирным шрифтом или  другими средствами форматирования.  Помните, что слайды – это лишь  опора для вашей презентации, а не её основной текст.  Основная информация должна  излагаться устно.</a:t>
            </a:r>
            <a:endParaRPr lang="en-US" sz="12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Подготовка и репетиция:  уверенность и успех</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218" dirty="0">
                <a:solidFill>
                  <a:srgbClr val="FFFFFF"/>
                </a:solidFill>
              </a:rPr>
              <a:t>Тщательная подготовка – залог успеха любой презентации.  Прорепетируйте выступление несколько раз, чтобы  уверенно чувствовать себя перед аудиторией.  Проверьте все технические аспекты,  убедитесь, что  все слайды отображаются корректно.  Заранее подготовьте ответы на возможные вопросы аудитории.  Помните, что  уверенность в себе  передается аудитории и  влияет на  восприятие вашей презентации.  Отработка тайминга поможет вам уложиться в отведенное время.</a:t>
            </a:r>
            <a:endParaRPr lang="en-US" sz="121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Обратная связь:  анализ и улучшение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258" dirty="0">
                <a:solidFill>
                  <a:srgbClr val="FFFFFF"/>
                </a:solidFill>
              </a:rPr>
              <a:t>После презентации важно получить обратную связь от аудитории.  Это поможет вам  определить сильные и слабые стороны вашего выступления и  улучшить  ваши навыки презентации в будущем.  Обращайте внимание на  комментарии и  предложения,  анализируйте  что сработало хорошо, а  что  можно улучшить.  Не бойтесь экспериментировать и  искать новые  способы  донести информацию  до  аудитории.</a:t>
            </a:r>
            <a:endParaRPr lang="en-US" sz="125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9013FE"/>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Заключение:  к эффективной презентации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234" dirty="0">
                <a:solidFill>
                  <a:srgbClr val="FFFFFF"/>
                </a:solidFill>
              </a:rPr>
              <a:t>Создание эффективной презентации – это  творческий и  интересный процесс, который требует  внимания к деталям и  постоянной практики.  Следуя  рекомендациям,  изложенным в  этой презентации,  вы сможете  создавать  увлекательные и  запоминающиеся презентации, которые  помогут вам  достичь  ваших  целей.  Помните, что  ключ к успеху – это  четкая структура,  лаконичный текст,  качественная визуализация и  уверенность в себе.</a:t>
            </a:r>
            <a:endParaRPr lang="en-US" sz="123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2025-04-03T01:42:25Z</dcterms:created>
  <dcterms:modified xsi:type="dcterms:W3CDTF">2025-04-03T01:42:25Z</dcterms:modified>
</cp:coreProperties>
</file>