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389" b="1" dirty="0">
                <a:solidFill>
                  <a:srgbClr val="FFFFFF"/>
                </a:solidFill>
              </a:rPr>
              <a:t>Династия Рюриковичей: История России</a:t>
            </a:r>
            <a:endParaRPr lang="en-US" sz="2389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Происхождение и зарождение династии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089" dirty="0">
                <a:solidFill>
                  <a:srgbClr val="FFFFFF"/>
                </a:solidFill>
              </a:rPr>
              <a:t>Династия Рюриковичей – одна из самых значительных в истории России, правившая с конца IX до начала XVI века.  Её основателем считается Рюрик, призванный в 862 году новгородцами для управления.  Легендарный характер происхождения Рюрика и его варяжского происхождения до сих пор вызывает споры среди историков.  Существует несколько версий, объясняющих появление Рюрика в Новгороде, от версии о приглашении варяжских князей для упорядочивания жизни, до  теории о постепенном формировании власти представителями местной знати.  Независимо от точного происхождения, Рюрик положил начало длительному периоду правления династии, оказавшей колоссальное влияние на формирование государственности и культуры древней Руси.  Его преемники, Олег и Игорь, продолжили дело объединения восточнославянских земель, закладывая фундамент будущего могущественного государства.  Период раннего киевского государства характеризуется активной внешней политикой,  постоянными войнами и расширением территорий.  Важным этапом стало принятие христианства в 988 году князем Владимиром, что оказало огромное влияние на развитие культуры и общества.</a:t>
            </a:r>
            <a:endParaRPr lang="en-US" sz="108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Расцвет Киевской Руси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6" dirty="0">
                <a:solidFill>
                  <a:srgbClr val="FFFFFF"/>
                </a:solidFill>
              </a:rPr>
              <a:t>Период правления Владимира Святославича и Ярослава Мудрого ознаменовался расцветом Киевской Руси. Владимир, крестив Русь,  заложил основы православия как господствующей религии.  Он провел ряд важных административных и военных реформ,  укрепив государство и создав предпосылки для дальнейшего развития.  Его сын Ярослав Мудрого продолжил дело отца,  завершив процесс государственного строительства.  При нем был принят свод законов – «Русская Правда»,  построен Святая София в Киеве,  проводилась активная внешняя политика, укреплялись связи с другими государствами.  Киевская Русь превратилась в крупное и влиятельное государство,  оказавшее значительное влияние на развитие европейской цивилизации. Этот период характеризуется бурным развитием культуры,  строительством городов,  распространением грамотности и христианской веры.  Процветание Киевской Руси продолжалось до начала  XII века, после чего начался процесс феодальной раздробленности.</a:t>
            </a:r>
            <a:endParaRPr lang="en-US" sz="110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Феодальная раздробленность и удельные княжества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2" dirty="0">
                <a:solidFill>
                  <a:srgbClr val="FFFFFF"/>
                </a:solidFill>
              </a:rPr>
              <a:t>После смерти Ярослава Мудрого начался длительный период феодальной раздробленности.  Киевская Русь распалась на множество независимых княжеств,  часто воевавших между собой за власть и территорию.  Удельные княжества,  возглавляемые потомками Рюриковичей,  развивались автономно,  формируя свои собственные традиции и особенности.  Этот период характеризуется  возникновением новых политических центров, таких как Владимир-на-Клязьме,  Суздаль,  Галич,  Чернигов и др.  Несмотря на раздробленность,  русские земли сохраняли культурное и языковое единство.  Продолжалось развитие городов,  процветали ремесла и торговля.  Однако постоянные междоусобицы ослабляли Русь и делали её уязвимой перед внешними врагами.  В этот период началось нашествие монголо-татар, которое имело  катастрофические последствия для всей страны.</a:t>
            </a:r>
            <a:endParaRPr lang="en-US" sz="112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Монголо-татарское иго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3" dirty="0">
                <a:solidFill>
                  <a:srgbClr val="FFFFFF"/>
                </a:solidFill>
              </a:rPr>
              <a:t>В XIII веке на Русь обрушилось монголо-татарское нашествие.  После битвы на реке Калке и  разгрома русских войск  под предводительством Батыя,  большая часть русских земель оказалась под властью Золотой Орды.  Это привело к длительному периоду зависимости, известному как монголо-татарское иго.  Иго значительно ослабило Русь,  привело к экономическому упадку и  замедлению темпов развития.  В этот период русские княжества были вынуждены платить дань Орде и  подчиняться её власти.  Однако  несмотря на тяжелые условия,  русские земли постепенно восстанавливались,  продолжая развивать свою культуру и  экономику.  В XIV веке начался процесс освобождения от монголо-татарского ига.  Московское княжество,  возглавляемое представителями Рюриковичей,  играло все более значительную роль в борьбе за независимость.</a:t>
            </a:r>
            <a:endParaRPr lang="en-US" sz="112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Возвышение Москвы и окончание династии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6" dirty="0">
                <a:solidFill>
                  <a:srgbClr val="FFFFFF"/>
                </a:solidFill>
              </a:rPr>
              <a:t>В XIV-XV веках Московское княжество постепенно усиливалось,  постепенно подчиняя себе другие русские земли.  Князья из династии Рюриковичей  играли ключевую роль в этом процессе.  Иван I Калита,  Дмитрий Донской и другие князья  умно и решительно проводили политику централизации,  укрепляя государство и  расширяя его влияние.  В Куликовской битве 1380 года  Дмитрий Донской нанес поражение Мамаю,  что стало важным этапом в борьбе за освобождение от ига.  В XV веке Иван III  завершил процесс объединения русских земель под властью Москвы.  Он  женился на Софье Палеолог,  что укрепило позиции Москвы на международной арене.  В этот период окончательно складывается  российское централизованное государство.  Однако,  в начале XVI века династия Рюриковичей пресеклась.  Смерть Ивана III и смерть бездетного Василия III  привела к династическому кризису, который был разрешен браком сестры последнего Рюриковича с представителем другой династии.</a:t>
            </a:r>
            <a:endParaRPr lang="en-US" sz="110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Наследие Рюриковичей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8" dirty="0">
                <a:solidFill>
                  <a:srgbClr val="FFFFFF"/>
                </a:solidFill>
              </a:rPr>
              <a:t>Династия Рюриковичей оставила глубокий след в истории России.  Более семи веков правления,  формирование государственности,  распространение христианства,  формирование культуры и языка – все это является  неотъемлемой частью наследия Рюриковичей.  Их правление  определило  основные этапы развития России,  оставив  заметный отпечаток на её культуре,  политической системе и  самосознании народа.  Несмотря на периоды упадка и междоусобных войн,  династия  способствовала  формированию  единого  русского  государства. Изучение истории Рюриковичей  позволяет  понять  сложный  и  многогранный  процесс  формирования  российской  государственности  и  национальной  идентичности. Их  деятельность  остается  актуальной  и  в  наше  время,  позволяя  проанализировать  исторические  параллели  и  извлечь  ценные  уроки  из  опыта  прошлых  поколений.</a:t>
            </a:r>
            <a:endParaRPr lang="en-US" sz="111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2025-01-06T11:56:36Z</dcterms:created>
  <dcterms:modified xsi:type="dcterms:W3CDTF">2025-01-06T11:56:36Z</dcterms:modified>
</cp:coreProperties>
</file>