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42" b="1" dirty="0">
                <a:solidFill>
                  <a:srgbClr val="FFFFFF"/>
                </a:solidFill>
              </a:rPr>
              <a:t>Мезозойская эра: Эра динозавров и расцвета жизни</a:t>
            </a:r>
            <a:endParaRPr lang="en-US" sz="2042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 в Мезозойскую эру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7" dirty="0">
                <a:solidFill>
                  <a:srgbClr val="FFFFFF"/>
                </a:solidFill>
              </a:rPr>
              <a:t>Мезозойская эра, или «эра средней жизни», длилась примерно 186 миллионов лет, с 252 до 66 миллионов лет назад. Она подразделяется на три периода: триасовый, юрский и меловой.  Это время кардинальных изменений в геологии, климате и, что наиболее заметно, в развитии жизни на Земле.  После пермского вымирания, уничтожившего большую часть жизни на планете, Мезозой стал свидетелем появления и господства динозавров, а также значительного развития растений, морской жизни и насекомых.  Тектоническая активность в этот период привела к формированию современных континентов, хотя их расположение и формы значительно отличались от нынешних. Климат в мезозойскую эру был, как правило, более тёплым и влажным, чем сегодня, с обширными тропическими и субтропическими лесами.  Это создало благоприятные условия для эволюционного расцвета разнообразных форм жизни.</a:t>
            </a:r>
            <a:endParaRPr lang="en-US" sz="111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Триасовый период (252-201 млн лет назад)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8" dirty="0">
                <a:solidFill>
                  <a:srgbClr val="FFFFFF"/>
                </a:solidFill>
              </a:rPr>
              <a:t>Триасовый период ознаменовался восстановлением жизни после великого пермского вымирания.  Появились первые динозавры, небольшие и преимущественно двуногие.  В морях процветали аммониты, белемниты и другие моллюски.  На суше доминировали архозавры, группа рептилий, к которой принадлежали как динозавры, так и птерозавры.  Растительность была представлена преимущественно папоротниками, хвойными и цикадовыми.  К концу триаса произошло еще одно, хотя и менее масштабное, вымирание, которое поспособствовало дальнейшей диверсификации динозавров в юрский период.  В геологическом плане триас характеризуется формированием суперконтинента Пангеи, который в конце периода начал раскалываться. Климат был засушливым в континентальных районах Пангеи, а влажный климат преобладал у побережий.</a:t>
            </a:r>
            <a:endParaRPr lang="en-US" sz="112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Юрский период (201-145 млн лет назад)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9" dirty="0">
                <a:solidFill>
                  <a:srgbClr val="FFFFFF"/>
                </a:solidFill>
              </a:rPr>
              <a:t>Юрский период – это «золотой век» динозавров.  В это время произошла значительная диверсификация динозавров, появились гигантские зауроподы (например, брахиозавр и диплодок), а также крупные хищные тероподы (например, аллозавр).  Возникли и первые птицы – археоптерикс.  В морях продолжали процветать аммониты и другие морские рептилии, такие как плезиозавры и ихтиозавры.  На суше распространились хвойные леса, создавая богатую растительную основу для разнообразных травоядных и хищных динозавров.  Раскол Пангеи продолжился, формируя отдельные континенты. Климат оставался теплым, но с появлением более выраженной зональности.</a:t>
            </a:r>
            <a:endParaRPr lang="en-US" sz="115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Меловой период (145-66 млн лет назад)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8" dirty="0">
                <a:solidFill>
                  <a:srgbClr val="FFFFFF"/>
                </a:solidFill>
              </a:rPr>
              <a:t>Меловой период – самый продолжительный период Мезозоя.  Он характеризовался дальнейшим развитием динозавров, появлением новых видов, включая известных тираннозавров и трицератопсов.  В это время появились первые цветковые растения, которые быстро распространились по планете, меняя облик растительного мира.  Разнообразие насекомых также значительно увеличилось, в связи с появлением новых видов растений.  В конце мелового периода произошло грандиозное вымирание, в результате которого исчезли динозавры (кроме птиц), многие морские рептилии и другие виды животных.  Причиной этого вымирания, вероятнее всего, стало падение крупного астероида. Тектоническая активность привела к формированию почти современных континентов.</a:t>
            </a:r>
            <a:endParaRPr lang="en-US" sz="113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Вымирание в конце Мелового периода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3" dirty="0">
                <a:solidFill>
                  <a:srgbClr val="FFFFFF"/>
                </a:solidFill>
              </a:rPr>
              <a:t>Вымирание в конце мелового периода – одно из самых известных массовых вымираний в истории Земли.  Оно произошло около 66 миллионов лет назад и привело к исчезновению около 76% видов растений и животных.  Главной причиной считается падение астероида диаметром около 10 км в районе полуострова Юкатан.  Это событие вызвало глобальные пожары, цунами, землетрясения и резкое изменение климата, что привело к катастрофическим последствиям для биосферы.  Вымирание в конце Мелового периода открыло путь для развития млекопитающих, которые вскоре стали доминирующей группой наземных животных в кайнозойской эре.  Однако, стоит отметить, что к вымиранию привели не только последствия падения астероида, но и ряд других факторов, например, интенсивный вулканизм.</a:t>
            </a:r>
            <a:endParaRPr lang="en-US" sz="113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Значение Мезозойской эры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9" dirty="0">
                <a:solidFill>
                  <a:srgbClr val="FFFFFF"/>
                </a:solidFill>
              </a:rPr>
              <a:t>Мезозойская эра сыграла ключевую роль в развитии жизни на Земле.  Она ознаменовалась появлением и господством динозавров, значительным развитием растений и других групп животных, а также крупными изменениями в геологии и климате.  Изучение мезозойской эры позволяет нам лучше понять эволюционные процессы, механизмы массовых вымираний и формирование современной биосферы.  Остатки мезозойских животных и растений широко распространены по всему миру, предоставляя ученым огромный материал для исследований.  Понимание событий мезозойской эры помогает нам лучше предсказывать будущие изменения в окружающей среде и биоразнообразии.</a:t>
            </a:r>
            <a:endParaRPr lang="en-US" sz="115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50E3C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9" dirty="0">
                <a:solidFill>
                  <a:srgbClr val="FFFFFF"/>
                </a:solidFill>
              </a:rPr>
              <a:t>Мезозойская эра – это уникальный период в истории Земли, полный драматических событий и значительных эволюционных преобразований.  Изучение этого периода позволяет нам лучше понять историю нашей планеты и эволюцию жизни, а также  пролить свет на современные экологические проблемы.  Дальнейшие исследования мезозойских отложений и окаменелостей продолжают открывать новые факты, расширяя наши знания об этом увлекательном периоде и его последствиях для дальнейшего развития жизни на Земле.  Понимание процессов, происходивших в мезозое, необходимо для более полного понимания современной экосистемы и возможных будущих сценариев.</a:t>
            </a:r>
            <a:endParaRPr lang="en-US" sz="115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2025-01-12T04:20:44Z</dcterms:created>
  <dcterms:modified xsi:type="dcterms:W3CDTF">2025-01-12T04:20:44Z</dcterms:modified>
</cp:coreProperties>
</file>