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781" b="1" dirty="0">
                <a:solidFill>
                  <a:srgbClr val="333333"/>
                </a:solidFill>
              </a:rPr>
              <a:t>Патриарх Никон и его реформы: Раскол Русской Православной Церкви</a:t>
            </a:r>
            <a:endParaRPr lang="en-US" sz="1781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Введение: Патриарх Никон – ключевая фигура русской истории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3" dirty="0">
                <a:solidFill>
                  <a:srgbClr val="333333"/>
                </a:solidFill>
              </a:rPr>
              <a:t>Патриарх Никон (ок. 1605 – 1681) – одна из наиболее значимых и противоречивых фигур в истории Русской Православной Церкви.  Родившись в семье мордовского крестьянина, он прошел путь от священника до игумена Анзерского скита на Соловках.  В 1652 году избран патриархом,  инициировав масштабные реформы, которые радикально изменили церковную жизнь и привели к глубокому расколу в русском обществе. Его реформы, направленные на унификацию церковной практики и укрепление авторитета Церкви, стали причиной  формирования старообрядчества –  движения, которое сохраняет свои традиции и по сей день.  Влияние Никона на русскую историю и культуру неоспоримо,  оно остается предметом  исследований и дискуссий.</a:t>
            </a:r>
            <a:endParaRPr lang="en-US" sz="114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Причины реформ патриарха Никона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6" dirty="0">
                <a:solidFill>
                  <a:srgbClr val="333333"/>
                </a:solidFill>
              </a:rPr>
              <a:t>Основной причиной реформ стало стремление к унификации богослужебных обрядов и текстов с греческими образцами.  В XVII веке в Русской Православной Церкви существовало значительное разнообразие в богослужебных практиках,  что Никон считал недопустимым.  Он стремился к единым стандартам,  полагая, что это укрепит Церковь и повысит ее авторитет.  Влияние идеи «Москва – Третий Рим» (или «Новый Иерусалим») также сыграло важную роль.  Никон видел в России центр православия и считал, что церковная реформа необходима для укрепления этой роли на международной арене.  Кроме того, реформы были частью более широкой политики централизации власти, проводившейся царем Алексеем Михайловичем.</a:t>
            </a:r>
            <a:endParaRPr lang="en-US" sz="114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Содержание реформ: Изменения в богослужении и обрядах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1" dirty="0">
                <a:solidFill>
                  <a:srgbClr val="333333"/>
                </a:solidFill>
              </a:rPr>
              <a:t>Реформы Никона коснулись всех аспектов церковной жизни.  Была проведена масштабная работа по исправлению богослужебных книг,  приведению их в соответствие с греческими оригиналами.  Это включало изменения в Символе веры,  литургических текстах и других важных документах.  В обрядах произошли значительные изменения:  вместо двоеперстия было введено троеперстие,  поясные поклоны заменили земные,  изменилось направление крестных ходов.  Эти изменения, казавшиеся незначительными на первый взгляд,  имели глубокое символическое значение и воспринимались многими как отход от традиций.</a:t>
            </a:r>
            <a:endParaRPr lang="en-US" sz="117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Унификация богослужения и политические последствия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7" dirty="0">
                <a:solidFill>
                  <a:srgbClr val="333333"/>
                </a:solidFill>
              </a:rPr>
              <a:t>Реформы были направлены на унификацию богослужения по всей территории Московского государства,  что должно было укрепить церковно-политические связи с Украиной и другими православными землями.  Однако,  эта унификация столкнулась с серьезным сопротивлением.  Разные регионы имели свои устоявшиеся традиции,  и внедрение новых обрядов воспринималось как навязывание чуждых норм.  Политические последствия реформ были неоднозначными.  Хотя они способствовали централизации церковной власти,  они также привели к конфликту с частью духовенства и населения,  что, в конечном итоге, ослабило позиции царя.</a:t>
            </a:r>
            <a:endParaRPr lang="en-US" sz="116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Сопротивление реформам и раскол Церкви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90" dirty="0">
                <a:solidFill>
                  <a:srgbClr val="333333"/>
                </a:solidFill>
              </a:rPr>
              <a:t>Реформы патриарха Никона вызвали широкое сопротивление среди духовенства и мирян.  Многие не приняли новые обряды,  считая их извращением православной веры и традиций.  Это сопротивление привело к расколу Русской Православной Церкви на официальную церковь, принявшую реформы,  и старообрядцев,  отвергнувших их.  Старообрядцы,  стремясь сохранить старые обряды,  подверглись гонениям,  многие из них были вынуждены скрываться или бежать в отдаленные районы страны. Раскол оказал глубокое влияние на русскую культуру и историю.</a:t>
            </a:r>
            <a:endParaRPr lang="en-US" sz="119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Последствия реформ: Старообрядчество и его наследие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25" dirty="0">
                <a:solidFill>
                  <a:srgbClr val="333333"/>
                </a:solidFill>
              </a:rPr>
              <a:t>Раскол, вызванный реформами Никона,  привел к образованию старообрядчества –  отдельного религиозного течения,  сохраняющего древние обряды и традиции.  Старообрядчество оказало значительное влияние на экономическую и культурную жизнь России,  создавая  собственные общины,  центры и традиции.  Раскол, несмотря на прошедшие столетия,  остается значимым событием,  продолжая влиять на религиозную жизнь России и формируя культурное многообразие.</a:t>
            </a:r>
            <a:endParaRPr lang="en-US" sz="12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Заключение: Наследие патриарха Никона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94" dirty="0">
                <a:solidFill>
                  <a:srgbClr val="333333"/>
                </a:solidFill>
              </a:rPr>
              <a:t>Патриарх Никон и его реформы оставили неизгладимый след в истории Русской Православной Церкви.  Хотя реформы были направлены на укрепление и унификацию Церкви,  они привели к  глубокому расколу и образованию старообрядчества. Это событие стало одним из самых значительных в истории русского православия,  его последствия ощущаются и поныне.  Изучение реформ Никона помогает понять сложные процессы, происходившие в России XVII века,  и их влияние на формирование современной религиозной и культурной  картины страны.</a:t>
            </a:r>
            <a:endParaRPr lang="en-US" sz="119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2025-04-02T12:39:27Z</dcterms:created>
  <dcterms:modified xsi:type="dcterms:W3CDTF">2025-04-02T12:39:27Z</dcterms:modified>
</cp:coreProperties>
</file>