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87" b="1" dirty="0">
                <a:solidFill>
                  <a:srgbClr val="FFFFFF"/>
                </a:solidFill>
              </a:rPr>
              <a:t>Null: Значение и применение в программировании</a:t>
            </a:r>
            <a:endParaRPr lang="en-US" sz="2087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 в понятие Null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7" dirty="0">
                <a:solidFill>
                  <a:srgbClr val="FFFFFF"/>
                </a:solidFill>
              </a:rPr>
              <a:t>В программировании `null` (нуль) представляет собой специальное значение, обозначающее отсутствие значения или ссылки на несуществующий объект.  Это фундаментальное понятие, присутствующее практически во всех языках программирования.  Понимание `null` критически важно для предотвращения ошибок, связанных с обращением к несуществующим данным, и для эффективного управления ресурсами.  В разных языках программирования `null` может иметь свои нюансы реализации, но основная его функция остается неизменной: обозначение отсутствия объекта или значения.  Важно отличать `null` от пустой строки (""), пустого списка ([]), или нуля (0) – это совершенно разные понятия, каждое со своим значением и семантикой.  Неправильное использование `null` может приводить к ошибкам типа `NullPointerException` (исключение, возникающее при попытке доступа к члену несуществующего объекта), поэтому важно использовать его аккуратно и предсказуемо в коде.</a:t>
            </a:r>
            <a:endParaRPr lang="en-US" sz="110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Null в разных языках программирования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5" dirty="0">
                <a:solidFill>
                  <a:srgbClr val="FFFFFF"/>
                </a:solidFill>
              </a:rPr>
              <a:t>В Java,  `null` обозначает отсутствие ссылки на объект.  Попытка доступа к методу или свойству объекта, который равен `null`, приведет к `NullPointerException`. В Python,  `None` является аналогом `null`.  Он используется для обозначения отсутствия значения.  В отличие от Java, Python, как правило, обрабатывает `None` более элегантно, часто с помощью условных выражений. JavaScript также использует `null` для обозначения отсутствия значения, но также имеет `undefined`, которое указывает на то, что переменная не была инициализирована.  C# использует `null` для ссылочных типов и `default(T)` для значений типов.  Важно понимать особенности реализации `null` в каждом языке, чтобы избежать потенциальных проблем.  Консистентное и правильное использование `null` повышает надежность и читаемость кода.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Проверка на Null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8" dirty="0">
                <a:solidFill>
                  <a:srgbClr val="FFFFFF"/>
                </a:solidFill>
              </a:rPr>
              <a:t>Проверка на `null` является ключевой практикой для предотвращения ошибок.  В разных языках существуют различные способы проверки.  В Java и C# это можно сделать с помощью оператора `==`. В Python используется оператор `is`.  Важно помнить, что  неявное приведение типов может привести к непредсказуемому поведению при сравнении `null` со значениями других типов.  Рекомендуется всегда использовать явную проверку.  В современном программировании также активно используются методы, позволяющие избежать явной проверки на `null`, такие как опциональные типы (например, в Kotlin или Swift) или паттерны проектирования,  минимализирующие риск возникновения `NullPointerException`.</a:t>
            </a:r>
            <a:endParaRPr lang="en-US" sz="114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Null и базы данных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5" dirty="0">
                <a:solidFill>
                  <a:srgbClr val="FFFFFF"/>
                </a:solidFill>
              </a:rPr>
              <a:t>В контексте баз данных `null` означает отсутствие значения для конкретного поля в записи. Это важно отличать от пустой строки или нуля.  `null` не означает, что значение равно нулю или пустой строке – это означает, что значение просто отсутствует.  При работе с базами данных необходимо учитывать особенности обработки `null` в языке запросов (например, SQL) –  операторы сравнения могут вести себя не так, как ожидается при работе с `null` значениями.  Необходимо использовать специальные функции для обработки `null` значений, например, `IS NULL` или `IS NOT NULL` в SQL.</a:t>
            </a:r>
            <a:endParaRPr lang="en-US" sz="11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Null и безопасность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3" dirty="0">
                <a:solidFill>
                  <a:srgbClr val="FFFFFF"/>
                </a:solidFill>
              </a:rPr>
              <a:t>Неправильное обращение с `null` может привести к серьезным проблемам безопасности.  `NullPointerException` может быть использован злоумышленниками для осуществления атак типа «отказ в обслуживании» (DoS) или для получения несанкционированного доступа к данным.  Поэтому крайне важно использовать проверку на `null` на всех этапах обработки данных, особенно тех, которые поступают из внешних источников.  Современные языки программирования и фреймворки предоставляют инструменты и методы, которые помогают минимизировать риски, связанные с некорректной обработкой `null` значений.</a:t>
            </a:r>
            <a:endParaRPr lang="en-US" sz="117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ED321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Альтернативы Null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4" dirty="0">
                <a:solidFill>
                  <a:srgbClr val="FFFFFF"/>
                </a:solidFill>
              </a:rPr>
              <a:t>Существуют альтернативные подходы к работе с отсутствием значений, которые могут снизить вероятность возникновения ошибок, связанных с `null`.  Опциональные типы позволяют явно указывать, что переменная может иметь значение `null`, что помогает компилятору выявлять потенциальные проблемы на этапе компиляции.  Функциональные подходы, такие как использование Maybe моноида или Result типов, позволяют работать с потенциально отсутствующими значениями в более безопасном и управляемом виде.  Использование этих подходов делает код более читаемым и предотвращает многие ошибки.</a:t>
            </a:r>
            <a:endParaRPr lang="en-US" sz="11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2025-01-18T10:31:20Z</dcterms:created>
  <dcterms:modified xsi:type="dcterms:W3CDTF">2025-01-18T10:31:20Z</dcterms:modified>
</cp:coreProperties>
</file>