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90E2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25717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FFFFFF"/>
                </a:solidFill>
              </a:rPr>
              <a:t>Значение и охрана птиц</a:t>
            </a:r>
            <a:endParaRPr lang="en-US" sz="2400" dirty="0"/>
          </a:p>
        </p:txBody>
      </p:sp>
      <p:pic>
        <p:nvPicPr>
          <p:cNvPr id="4" name="Image 0" descr="C:\Users\igoru\WebStormProject\TelegramBotPresintation\pictures\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6720" y="205740"/>
            <a:ext cx="914400" cy="914400"/>
          </a:xfrm>
          <a:prstGeom prst="ellipse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90E2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Введение: Роль птиц в экосистеме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095" dirty="0">
                <a:solidFill>
                  <a:srgbClr val="FFFFFF"/>
                </a:solidFill>
              </a:rPr>
              <a:t>Птицы играют важнейшую роль в поддержании биологического равновесия на планете.  Они являются незаменимым звеном пищевых цепей, участвуя в опылении растений, распространении семян и контроле численности насекомых и грызунов.  Разнообразие птиц – показатель здоровья экосистемы.  Уменьшение видового разнообразия или численности отдельных видов свидетельствует о негативных изменениях в окружающей среде, таких как загрязнение, деградация местообитаний и изменение климата.  Например, исчезновение хищных птиц может привести к неконтролируемому росту популяции грызунов, что, в свою очередь, может нанести значительный ущерб сельскому хозяйству и распространению заболеваний.  Поэтому изучение и охрана птиц имеют огромное значение для сохранения биоразнообразия и стабильности природных экосистем.  Понимание их роли позволяет нам принимать обоснованные решения в области природопользования и охраны окружающей среды.  Кроме того, птицы обладают эстетической ценностью, радуя нас своим пением, красочным оперением и грациозными полетами, обогащая нашу жизнь.</a:t>
            </a:r>
            <a:endParaRPr lang="en-US" sz="109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90E2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Экономическое значение птиц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13" dirty="0">
                <a:solidFill>
                  <a:srgbClr val="FFFFFF"/>
                </a:solidFill>
              </a:rPr>
              <a:t>Птицы приносят не только экологическую, но и значительную экономическую пользу.  Хищные птицы, например, сокращают популяции вредителей сельского хозяйства, снижая затраты на пестициды и повышая урожайность.  Птицы также играют важную роль в опылении сельскохозяйственных культур, что особенно актуально для некоторых видов фруктовых деревьев и ягодных кустарников.  Кроме того, наблюдение за птицами (birdwatching) стало популярным видом туризма, приносящим доход местным сообществам.  Орнитологический туризм способствует развитию инфраструктуры в удаленных районах, создает рабочие места и привлекает инвестиции.  Однако экономическая выгода от птиц может быть легко утрачена в случае их исчезновения или сокращения численности, что подчеркивает важность их охраны.  Необходимо развивать  экологически ответственный туризм, минимизируя негативное воздействие на места обитания птиц.</a:t>
            </a:r>
            <a:endParaRPr lang="en-US" sz="1113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90E2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Основные угрозы для птиц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02" dirty="0">
                <a:solidFill>
                  <a:srgbClr val="FFFFFF"/>
                </a:solidFill>
              </a:rPr>
              <a:t>Птицы сталкиваются с множеством угроз, связанных с антропогенным воздействием на окружающую среду.  К наиболее значимым относятся: потеря и фрагментация мест обитания из-за вырубки лесов, распашки земель, урбанизации и развития инфраструктуры.  Загрязнение окружающей среды (пестициды, тяжелые металлы, нефтяные разливы) также наносит существенный вред птицам, вызывая отравления, снижение репродуктивной способности и гибель.  Изменение климата приводит к изменению ареалов обитания, смещению сроков миграций и снижению выживаемости.  Браконьерство и незаконная торговля птицами и их яйцами также представляют серьезную угрозу для многих видов. Столкновение с линиями электропередач и другими искусственными сооружениями являются причиной гибели многих птиц.  Введение инвазивных видов, конкурирующих за ресурсы или являющихся хищниками для местных птиц, также может привести к негативным последствиям.  Для эффективной охраны птиц необходимо комплексное решение этих проблем.</a:t>
            </a:r>
            <a:endParaRPr lang="en-US" sz="1102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90E2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Методы охраны птиц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15" dirty="0">
                <a:solidFill>
                  <a:srgbClr val="FFFFFF"/>
                </a:solidFill>
              </a:rPr>
              <a:t>Охрана птиц требует комплексного подхода, включающего  создание и поддержание особо охраняемых природных территорий (заповедников, национальных парков), где птицы могут жить и размножаться без угроз.  Необходимо также восстанавливать деградированные экосистемы, создавать искусственные гнездовья и кормушки,  борьбу с браконьерством и незаконной торговлей птицами.  Важным аспектом охраны является повышение осведомленности населения о значении птиц и угрозах, с которыми они сталкиваются, посредством образовательных программ и природоохранной пропаганды.  Важно также развивать экологически ответственное ведение сельского хозяйства,  минимизируя использование пестицидов и сохраняя природные местообитания.  Международное сотрудничество играет ключевую роль в охране мигрирующих птиц, требуя согласованных действий различных стран на протяжении всего маршрута миграции.</a:t>
            </a:r>
            <a:endParaRPr lang="en-US" sz="111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90E2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Роль международного сотрудничества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41" dirty="0">
                <a:solidFill>
                  <a:srgbClr val="FFFFFF"/>
                </a:solidFill>
              </a:rPr>
              <a:t>Многие виды птиц совершают дальние миграции, пересекая границы нескольких стран.  Поэтому эффективная охрана требует международного сотрудничества.  Международные соглашения, конвенции и совместные проекты позволяют координировать усилия по охране птиц на глобальном уровне.  Обмен информацией, совместные исследования и разработка  единых стандартов охраны  способствуют более эффективной защите птиц и их местообитаний.  Международное сотрудничество также важно для мониторинга состояния популяций птиц,  выявления  угроз и  оценки эффективности природоохранных мер.  Только  объединенные усилия  стран  могут гарантировать  сохранение  биоразнообразия  и  предотвратить  вымирание  уязвимых  видов  птиц.</a:t>
            </a:r>
            <a:endParaRPr lang="en-US" sz="114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90E2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Заключение: Будущее птиц в наших руках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42" dirty="0">
                <a:solidFill>
                  <a:srgbClr val="FFFFFF"/>
                </a:solidFill>
              </a:rPr>
              <a:t>Сохранение птиц – это не просто задача экологов и ученых, а ответственность каждого человека.  Наши действия – от выбора продуктов питания до участия в природоохранных мероприятиях – влияют на судьбу птиц.  Продолжающееся разрушение среды обитания, загрязнение и изменение климата представляют серьезную угрозу для многих видов.  Однако благодаря  своевременным и эффективным  мерам охраны,  мы можем  снизить  эти  угрозы  и  обеспечить  будущее  птиц  нашей планеты.  Необходимо продолжать исследования,  совершенствовать  методы  охраны  и  расширять  международное  сотрудничество.  Только  совместными  усилиями  мы  сможем  сохранить  это  удивительное  и  важное  для  экосистемы  биоразнообразие.</a:t>
            </a:r>
            <a:endParaRPr lang="en-US" sz="1142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90E2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Вопросы и ответы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231" dirty="0">
                <a:solidFill>
                  <a:srgbClr val="FFFFFF"/>
                </a:solidFill>
              </a:rPr>
              <a:t>Здесь вы можете задать вопросы по теме презентации.  Мы обсудим роль птиц в экосистеме, угрозы, с которыми они сталкиваются, и  методы их охраны.  Мы также обсудим важность международного сотрудничества и  роль каждого человека в сохранении  птиц.  Давайте вместе подумаем о том, как мы можем  принять участие  в охране этих удивительных созданий и  сохранить  их  биоразнообразие  для  будущих  поколений.  Задавайте  ваши  вопросы!</a:t>
            </a:r>
            <a:endParaRPr lang="en-US" sz="123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2025-04-02T14:41:30Z</dcterms:created>
  <dcterms:modified xsi:type="dcterms:W3CDTF">2025-04-02T14:41:30Z</dcterms:modified>
</cp:coreProperties>
</file>