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Синтагматическая система языка</a:t>
            </a:r>
            <a:endParaRPr lang="en-US" sz="2400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Введение: Что такое синтагматика?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1" dirty="0">
                <a:solidFill>
                  <a:srgbClr val="333333"/>
                </a:solidFill>
              </a:rPr>
              <a:t>Синтагматика – это раздел лингвистики, изучающий линейные отношения между языковыми единицами в речи.  В отличие от парадигматики, которая фокусируется на отношениях выбора между элементами (например, выбор между синонимами), синтагматика рассматривает порядок следования элементов в потоке речи и их взаимодействие.  Это взаимодействие проявляется в различных синтаксических связях, таких как согласование, управление, примыкание, а также в смысловых отношениях между словами в предложении.  Синтагматические связи создают синтагмы – минимальные смысловые единицы, состоящие из нескольких слов, объединенных по смыслу и грамматически.  Анализ синтагматических связей позволяет понять, как строятся предложения, как создается смысл и как реализуются различные грамматические функции в речи.  Важно отметить, что синтагматические отношения не являются статичными; они динамичны и зависят от контекста.</a:t>
            </a:r>
            <a:endParaRPr lang="en-US" sz="111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Основные типы синтагматических связей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4" dirty="0">
                <a:solidFill>
                  <a:srgbClr val="333333"/>
                </a:solidFill>
              </a:rPr>
              <a:t>Существует несколько основных типов синтагматических связей между словами в предложении.  Согласование – это связь, при которой зависимое слово изменяется по грамматическим категориям (род, число, падеж) в соответствии с управляющим словом (например, «красивый дом», где прилагательное «красивый» согласуется с существительным «дом»). Управление – связь, при которой управляющее слово требует от зависимого слова определенного падежа (например, «читать книгу», где глагол «читать» управляет существительным «книга» в винительном падеже). Примыкание – это связь, при которой зависимое слово не изменяется по форме, но его значение зависит от управляющего слова (например, «очень быстро», где наречие «очень» примыкает к наречию «быстро»).  Кроме того, существуют более сложные синтагматические связи, которые могут комбинировать эти основные типы. Понимание этих связей критически важно для правильного анализа структуры предложений и понимания смысла высказывания.</a:t>
            </a:r>
            <a:endParaRPr lang="en-US" sz="110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Синтагмы и их роль в построении предложений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2" dirty="0">
                <a:solidFill>
                  <a:srgbClr val="333333"/>
                </a:solidFill>
              </a:rPr>
              <a:t>Синтагмы – это минимальные смысловые группы слов, объединенные синтагматическими связями.  Они выступают как строительные блоки предложения.  Например, в предложении «Красивый кот сидит на теплом ковре» можно выделить следующие синтагмы: «красивый кот», «сидит на теплом ковре», «теплом ковре».  Анализ синтагматической структуры предложения позволяет выявить его составляющие части и понять иерархическую организацию слов.  Различные типы синтагм (субъектно-предикатная, объектная, обстоятельственная и др.) выполняют разные функции в предложении и вносят свой вклад в общий смысл высказывания.  Изучение синтагм помогает понять, как строятся сложные предложения из более простых синтаксических единиц.</a:t>
            </a:r>
            <a:endParaRPr lang="en-US" sz="114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Синтагматические отношения и семантика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7" dirty="0">
                <a:solidFill>
                  <a:srgbClr val="333333"/>
                </a:solidFill>
              </a:rPr>
              <a:t>Синтагматические отношения тесно связаны с семантикой, то есть значением слов и предложений.  Порядок слов в предложении влияет на его смысл.  Например, предложения «Кот поймал мышь» и «Мышь поймал кот» имеют одинаковые слова, но совершенно разный смысл из-за изменения порядка слов.  Этот пример демонстрирует важность синтагматического анализа для понимания семантики.  Кроме того, синтагматические связи помогают выявить смысловые отношения между словами в предложении, такие как причинно-следственные, временные, пространственные и др. Анализ этих отношений позволяет глубже понять смысл высказывания и его коммуникативную функцию.</a:t>
            </a:r>
            <a:endParaRPr lang="en-US" sz="115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Синтагматика и синтаксис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2" dirty="0">
                <a:solidFill>
                  <a:srgbClr val="333333"/>
                </a:solidFill>
              </a:rPr>
              <a:t>Синтагматика является основой для синтаксиса, раздела лингвистики, изучающего строение предложений.  Синтаксис опирается на анализ синтагматических связей, чтобы описать структуру предложений, определить типы предложений (простые, сложные), выделить главные и второстепенные члены предложения и определить их синтаксические функции.  Изучение синтагматики позволяет понять, как строятся предложения, как согласуются и управляют друг другом слова, и как формируется грамматически правильная и смыслово законченная конструкция.  Таким образом, синтагматический анализ является неотъемлемой частью синтаксического анализа.</a:t>
            </a:r>
            <a:endParaRPr lang="en-US" sz="116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Практическое применение синтагматического анализа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1" dirty="0">
                <a:solidFill>
                  <a:srgbClr val="333333"/>
                </a:solidFill>
              </a:rPr>
              <a:t>Анализ синтагматических связей имеет широкое практическое применение в различных областях.  В лингвистике он используется для описания грамматики языка, создания компьютерных лингвистических систем (например, машинного перевода), анализа текста и т.д.  В компьютерных науках он применяется для разработки систем обработки естественного языка, анализа больших текстовых данных, создания чат-ботов и виртуальных помощников.  В образовании он используется для обучения грамматике и улучшения навыков чтения и письма.  Понимание синтагматических отношений необходимо для эффективной коммуникации и глубокого понимания языка.</a:t>
            </a:r>
            <a:endParaRPr lang="en-US" sz="116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Заключение:  Значение синтагматики в современном языкознании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9" dirty="0">
                <a:solidFill>
                  <a:srgbClr val="333333"/>
                </a:solidFill>
              </a:rPr>
              <a:t>Синтагматическая система языка – фундаментальное понятие в современном языкознании.  Изучение синтагматических связей позволяет понять, как строится речь, как создается смысл и как функционирует язык в целом.  Этот подход применяется в различных областях, от теоретической лингвистики до практических задач обработки естественного языка.  Дальнейшее развитие синтагматического анализа способствует углублению нашего понимания языка и его роли в человеческой коммуникации.  Исследования в этой области продолжаются, открывая новые перспективы для изучения сложной и многогранной системы языка.</a:t>
            </a:r>
            <a:endParaRPr lang="en-US" sz="116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2025-01-29T03:50:51Z</dcterms:created>
  <dcterms:modified xsi:type="dcterms:W3CDTF">2025-01-29T03:50:51Z</dcterms:modified>
</cp:coreProperties>
</file>