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64" b="1" dirty="0">
                <a:solidFill>
                  <a:srgbClr val="333333"/>
                </a:solidFill>
              </a:rPr>
              <a:t>Владимир Маяковский: Революция в стихах и жизни</a:t>
            </a:r>
            <a:endParaRPr lang="en-US" sz="2064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Введение: Буревестник революции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8" dirty="0">
                <a:solidFill>
                  <a:srgbClr val="333333"/>
                </a:solidFill>
              </a:rPr>
              <a:t>Владимир Владимирович Маяковский – фигура противоречивая и грандиозная,  одна из самых ярких в русской поэзии XX века.  Его жизнь и творчество неразрывно связаны с революционными событиями 1917 года.  Маяковский был не просто свидетелем, а активным участником эпохи,  его поэзия –  отражение бурных перемен,  смелых экспериментов и  драматических коллизий. Он  стал символом  нового времени,  его стихи  пронизаны  революционным пафосом,  энергией  и  верностью  своим идеалам.  Однако,  его  творчество  также  отражает  личные  драмы,  разочарования и  трагические  итоги  революционных  перемен.  Мы  рассмотрим  ключевые  аспекты  жизни и  творчества  Маяковского,  его  вклад  в  русскую  и  мировую  литературу,  а также  сложные  отношения  поэта  с  властью  и  обществом.</a:t>
            </a:r>
            <a:endParaRPr lang="en-US" sz="112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Ранние годы и формирование стиля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8" dirty="0">
                <a:solidFill>
                  <a:srgbClr val="333333"/>
                </a:solidFill>
              </a:rPr>
              <a:t>Детство Маяковского прошло в Грузии, что оказало влияние на его восприятие мира и  стиль письма. Ранние стихи отличаются романтизмом и  влиянием символизма,  но  уже  тогда  прослеживается  его  стремление к  экспериментам  с  формой  и  языком.  Революционные  события  значительно  изменили  его  мировоззрение,  приведя  к  резкому  изменению  стиля.  Маяковский  активно  искал  новые  способы  выражения,  отказываясь  от  традиционных  форм  и  обращаясь  к  футуризму.  Характерные черты его поэзии – это  резкость,  экспрессия,  использование  неологизмов,  графических  приемов,  яркая  образность и  острый социальный  подтекст. Он  стремился  сделать  поэзию  доступной  широким  массам,  используя  простой  и  понятный  язык,  насыщенный  революционной  энергетикой.</a:t>
            </a:r>
            <a:endParaRPr lang="en-US" sz="112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Маяковский и революция:  пропаганда и творчество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7" dirty="0">
                <a:solidFill>
                  <a:srgbClr val="333333"/>
                </a:solidFill>
              </a:rPr>
              <a:t>Маяковский активно участвовал в революционной пропаганде, создавая плакаты, стихи и  произведения для агитационных целей.  Его  поэзия  становится  рупором  новой  эпохи,  прославляя  достижения  революции и  воспевая  идеалы  социализма.  Однако,  его  отношения  с  советской  властью  были  сложны  и  противоречивы.  Он  подвергался  критике  и  давлению  со  стороны  партийных  чиновников,  несмотря  на  свою  верность  идеалам  революции.  Маяковский  старался  сочетать  идейную  заряженность  своих  произведений  с  художественным  мастерством,  но  грань  между  пропагандой  и  искусством  была  тонкой  и  часто  размытой.</a:t>
            </a:r>
            <a:endParaRPr lang="en-US" sz="115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Любовь и трагедия: личная жизнь поэта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3" dirty="0">
                <a:solidFill>
                  <a:srgbClr val="333333"/>
                </a:solidFill>
              </a:rPr>
              <a:t>Личная жизнь Маяковского была  наполнена  драматическими  событиями. Его отношения с женщинами  оказали  значительное  влияние  на  его  творчество.  Лирические  произведения  поэта  часто  связаны  с  его  чувствами  и  переживаниями.   Значительное  место  в  его  биографии  занимают  отношения  с  Лилей  Брик,  которые  оставили  глубокий  след  в  его  жизни  и  творчестве.   Эта  сложная  и  противоречивая  связь  вдохновляла  его  на  создание  ярких  и  эмоциональных  произведений,  но  также  приносила  ему  боль  и  страдания.  В  конце  концов,  личная  трагедия  поэта  стала  одним  из  факторов,  приведших  к  его  трагической  гибели.</a:t>
            </a:r>
            <a:endParaRPr lang="en-US" sz="115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Влияние Маяковского на мировую литературу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5" dirty="0">
                <a:solidFill>
                  <a:srgbClr val="333333"/>
                </a:solidFill>
              </a:rPr>
              <a:t>Маяковский оказал огромное влияние на развитие мировой литературы.  Его новаторский стиль и смелые эксперименты с формой и языком  вдохновили  многих  поэтов  и  писателей.  Он  стал  одним  из  пионеров  футуризма,  а  его  творчество  оказало  влияние  на  поэзию  многих  стран.  Его  произведения  переведены  на  многие  языки  мира,  и  до  сих  пор  вызывают  интерес  у  читателей  и  исследователей.  Маяковский – это  не  просто  поэт,  это  явление  культуры,  которое  продолжает  оказывать  влияние  на  современное  искусство.</a:t>
            </a:r>
            <a:endParaRPr lang="en-US" sz="11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Наследие Маяковского: актуальность сегодня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8" dirty="0">
                <a:solidFill>
                  <a:srgbClr val="333333"/>
                </a:solidFill>
              </a:rPr>
              <a:t>Сегодня,  спустя  десятилетия  после  его  смерти,  творчество  Маяковского  остается  актуальным  и  вызывает  живой  интерес.  Его  стихи  продолжают  вдохновлять  и  заставляют  задумываться  над  вечными  вопросами  жизни  и  смерти,  любви  и  потери,  смысла  бытия  и  роли  человека  в  истории.  Маяковский  оставил  богатое  наследие,  которое  продолжает  влиять  на  современную  культуру  и  искусство.  Его  образ  буревестника  революции,  смелого  и  неуступчивого  художника,  остается  символом  эпохи  и  вдохновением  для  будущих  поколений.</a:t>
            </a:r>
            <a:endParaRPr lang="en-US" sz="117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Заключение:  память и величие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3" dirty="0">
                <a:solidFill>
                  <a:srgbClr val="333333"/>
                </a:solidFill>
              </a:rPr>
              <a:t>Владимир Маяковский –  это  легенда,  герой  и  трагическая  фигура  русской  литературы.  Его  творчество  -  это  зеркало  бурной  и  противоречивой  эпохи,  отражение  его  сложной  личности  и  неукротимой  энергии.  Память  о  нем  живет  в  его  стихах,  которые  продолжают  звучать  актуально  и  внушать  уважение  к  его  таланту  и  мужеству.  Маяковский  остается  одним  из  самых  ярких  и  значительных  представителей  русской  поэзии  XX  века,  а  его  наследие  продолжает  вдохновлять  новые  поколения  творцов  и  читателей.</a:t>
            </a:r>
            <a:endParaRPr lang="en-US" sz="118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2025-01-09T09:30:07Z</dcterms:created>
  <dcterms:modified xsi:type="dcterms:W3CDTF">2025-01-09T09:30:07Z</dcterms:modified>
</cp:coreProperties>
</file>