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111" b="1" dirty="0">
                <a:solidFill>
                  <a:srgbClr val="333333"/>
                </a:solidFill>
              </a:rPr>
              <a:t>Курсы для Юнармейцев: Сборка и Разборка АК-47</a:t>
            </a:r>
            <a:endParaRPr lang="en-US" sz="2111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Введение: Знакомство с АК-47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1" dirty="0">
                <a:solidFill>
                  <a:srgbClr val="333333"/>
                </a:solidFill>
              </a:rPr>
              <a:t>Автомат Калашникова (АК-47) – один из самых распространенных и узнаваемых автоматов в мире.  Его надежность, простота конструкции и эффективность в бою сделали его легендой.  Понимание принципов работы АК-47 – важный аспект подготовки юнармейца.  На этих курсах вы освоите навыки сборки и разборки автомата, что позволит вам лучше понимать его механизмы и  правила обращения с оружием.  Мы рассмотрим все основные части автомата, их функции и взаимодействие между собой.  Знание устройства АК-47  не только поможет вам в практической стрельбе, но и  развивает технические навыки, внимательность и аккуратность.  Безопасность – наш главный приоритет.  Все практические занятия будут проводиться под строгим контролем опытных инструкторов, соблюдая все необходимые меры предосторожности.  Мы уверены, что эти знания и навыки  будут вам полезны не только в рамках юнармейского движения, но и в жизни.</a:t>
            </a:r>
            <a:endParaRPr lang="en-US" sz="111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Основные Части АК-47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1" dirty="0">
                <a:solidFill>
                  <a:srgbClr val="333333"/>
                </a:solidFill>
              </a:rPr>
              <a:t>Автомат Калашникова состоит из нескольких основных частей: ствола, ствольной коробки, затворной рамы, затвора, газового поршня, возвратной пружины, приклада, цевья, магазина и ударно-спускового механизма.  Ствол – основная часть, по которой движется пуля. Ствольная коробка – корпус, в котором расположены основные детали автомата. Затворная рама и затвор – обеспечивают перезаряжание оружия.  Газовый поршень и возвратная пружина –  автоматика стрельбы. Приклад обеспечивает удобство удержания автомата. Цевьё защищает ствол от повреждений и обеспечивает удобное удержание оружия.  Магазин –  хранилище патронов. Ударно-спусковой механизм отвечает за выстрел.  Каждая из этих частей имеет свои особенности и играет важную роль в функционировании АК-47.  В процессе обучения мы подробно рассмотрим каждую часть и её функции.</a:t>
            </a:r>
            <a:endParaRPr lang="en-US" sz="112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Разборка АК-47: Пошаговая Инструкция (Часть 1)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3" dirty="0">
                <a:solidFill>
                  <a:srgbClr val="333333"/>
                </a:solidFill>
              </a:rPr>
              <a:t>Разборка АК-47 начинается с отсоединения магазина и проверки патронника на отсутствие патронов.  Затем необходимо отвести затворную раму назад и отсоединить её от ствольной коробки.  После этого следует извлечь возвратную пружину и направляющую штангу.  Далее необходимо отделить крышку ствольной коробки.  Важно помнить, что все действия должны выполняться аккуратно и последовательно, в строгом соответствии с инструкцией.  Неправильные действия могут привести к поломке оружия или травме.  Обращайте внимание на положение деталей и их взаимодействие.  Каждая деталь имеет своё место и функцию.  Перед началом разборки убедитесь, что вы находитесь в безопасном месте и соблюдаете все правила техники безопасности.  Инструктор всегда рядом, чтобы помочь вам и проконтролировать правильность выполнения действий.</a:t>
            </a:r>
            <a:endParaRPr lang="en-US" sz="112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Разборка АК-47: Пошаговая Инструкция (Часть 2)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9" dirty="0">
                <a:solidFill>
                  <a:srgbClr val="333333"/>
                </a:solidFill>
              </a:rPr>
              <a:t>После извлечения крышки ствольной коробки,  вы извлекаете затвор и затворную раму.  Обратите внимание на фиксаторы и особенности их работы. Аккуратно отсоедините газовый поршень.  Затем, следуя инструкции, извлеките ствол.  Все действия должны выполняться плавно и без резких движений.  Помните, что каждая деталь имеет свою специфику.  Не торопитесь и внимательно следите за инструкцией.  Если возникли затруднения, не стесняйтесь обратиться к инструктору за помощью.  Правильная разборка – это залог безопасного обращения с оружием и его долговечности.  После завершения разборки необходимо проверить, что все детали аккуратно уложены в соответствии с правилами хранения.</a:t>
            </a:r>
            <a:endParaRPr lang="en-US" sz="114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Сборка АК-47: Пошаговая Инструкция (Часть 1)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2" dirty="0">
                <a:solidFill>
                  <a:srgbClr val="333333"/>
                </a:solidFill>
              </a:rPr>
              <a:t>Сборка АК-47 – это обратный процесс разборки.  Начинается она с установки ствола в ствольную коробку.  Затем устанавливается газовый поршень и возвратная пружина с направляющей штангой.  После этого устанавливается затворная рама и затвор.  Важно следить за правильным положением каждой детали и её фиксацией.  Неправильная сборка может привести к неисправности оружия.  Все действия должны выполняться аккуратно и плавно.  Проверяйте, правильно ли установлены все детали и соответствуют ли они своим местам.  Обращайте внимание на фиксирующие элементы.  Каждый шаг должен быть выполнен точно и последовательно.  В случае затруднений, обратитесь к инструктору.</a:t>
            </a:r>
            <a:endParaRPr lang="en-US" sz="115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Сборка АК-47: Пошаговая Инструкция (Часть 2)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0" dirty="0">
                <a:solidFill>
                  <a:srgbClr val="333333"/>
                </a:solidFill>
              </a:rPr>
              <a:t>После установки затвора и затворной рамы, устанавливается крышка ствольной коробки.  Затем необходимо проверить работоспособность механизма перезарядки.  После этого устанавливается магазин.  В заключении, проведите окончательную проверку правильности сборки и работоспособности автомата.  Убедитесь, что все детали надежно зафиксированы и находятся в рабочем состоянии.  Только после этого можно считать сборку завершенной.  Помните, что правильная сборка – это залог безопасной работы с оружием.  Следуйте инструкции и не пренебрегайте мерами предосторожности.  В случае возникновения любых проблем обращайтесь к инструктору за помощью.  Практика – это ключ к успеху.  Чем больше вы будете практиковаться, тем быстрее и увереннее вы сможете собирать и разбирать АК-47.</a:t>
            </a:r>
            <a:endParaRPr lang="en-US" sz="113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Техника Безопасности и Заключение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6" dirty="0">
                <a:solidFill>
                  <a:srgbClr val="333333"/>
                </a:solidFill>
              </a:rPr>
              <a:t>Обращение с оружием требует строгого соблюдения техники безопасности.  Всегда проверяйте наличие патронов в патроннике перед разборкой и сборкой.  Никогда не направляйте оружие на себя или других людей.  Храните оружие в недоступном для детей месте.  Всегда используйте оружие только по назначению и в разрешенных местах.  Помните, что неосторожное обращение с оружием может привести к серьезным травмам или смерти.  Знание правил сборки и разборки АК-47 – важный, но недостаточный элемент для безопасной работы с оружием.  Необходимо постоянное обучение и совершенствование навыков.  Эти курсы – только первый шаг на пути к профессиональному обращению с оружием.  Продолжайте обучение, совершенствуйте навыки и будьте всегда бдительны.</a:t>
            </a:r>
            <a:endParaRPr lang="en-US" sz="113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2025-03-31T15:24:07Z</dcterms:created>
  <dcterms:modified xsi:type="dcterms:W3CDTF">2025-03-31T15:24:07Z</dcterms:modified>
</cp:coreProperties>
</file>