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909" b="1" dirty="0">
                <a:solidFill>
                  <a:srgbClr val="FFFFFF"/>
                </a:solidFill>
              </a:rPr>
              <a:t>Технологический процесс производства сарделек «Детские»</a:t>
            </a:r>
            <a:endParaRPr lang="en-US" sz="1909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 Сардельки «Детские» -  особенности и преимущества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97" dirty="0">
                <a:solidFill>
                  <a:srgbClr val="FFFFFF"/>
                </a:solidFill>
              </a:rPr>
              <a:t>Презентация посвящена подробному описанию технологического процесса производства сарделек «Детские».  Этот продукт разработан специально для детей, учитывая их потребности в питательных веществах и предпочтения во вкусе.  Ключевыми особенностями сарделек «Детские» являются использование высококачественного, нежного мяса,  сниженное содержание соли и жира, а также  отсутствие искусственных красителей, ароматизаторов и консервантов.  В процессе производства особое внимание уделяется безопасности и гигиеническим нормам, что гарантирует высокое качество и безопасность готового продукта.  Мы расскажем о каждом этапе производства, от подготовки сырья до упаковки готовой продукции,  чтобы проиллюстрировать  наш подход к созданию здорового и вкусного продукта для детей.  Благодаря использованию современных технологий и строгому контролю качества,  мы гарантируем  безопасность и превосходный вкус наших сарделек «Детские».  Продукт проходит все необходимые проверки и соответствует  самым высоким стандартам качества и безопасности.</a:t>
            </a:r>
            <a:endParaRPr lang="en-US" sz="109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Этап 1: Подготовка сырья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6" dirty="0">
                <a:solidFill>
                  <a:srgbClr val="FFFFFF"/>
                </a:solidFill>
              </a:rPr>
              <a:t>На первом этапе технологического процесса происходит тщательный отбор и подготовка сырья.  Мы используем высококачественное мясо птицы или свинины, соответствующее всем санитарно-гигиеническим требованиям. Мясо проходит строгий ветеринарный контроль и проверку на наличие вредных веществ. После этого мясо тщательно измельчается с помощью специального оборудования до однородной массы.  К фаршу добавляются необходимые ингредиенты:  вода, специи (соль, перец, натуральные пряности),  а также стабилизаторы,  обеспечивающие необходимую консистенцию и сочность продукта.  Состав специй разработан специально для детского питания, с учетом  ограничений на использование  острых и агрессивных приправ.  Все ингредиенты проходят  тщательную проверку на соответствие  требованиям качества и безопасности,  что  гарантирует  высокую  качество  и  безопасность  готового  продукта.  Важно отметить, что  количество соли и жира  в рецептуре  минимально.</a:t>
            </a:r>
            <a:endParaRPr lang="en-US" sz="110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Этап 2:  Формирование сарделек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2" dirty="0">
                <a:solidFill>
                  <a:srgbClr val="FFFFFF"/>
                </a:solidFill>
              </a:rPr>
              <a:t>После тщательного перемешивания фарша начинается процесс формирования сарделек.  Подготовленная мясная масса подается в специальный шприц,  из которого она выдавливается в виде колбасок требуемой длины и диаметра.  Формовочные  насадки  обеспечивают  ровную  и  красивую  форму  сарколек.  Для  «Детских»  сарколек используется  оптимальный  диаметр,  удобный  для  детей.  Затем  готовые  сардельки  направляются  на  следующий  этап –  термообработку.  Важно  отметить,  что  весь  процесс  проходит  в  строгом  соответствии  с  санитарными  нормами  и  правилами  гигиены.  Оборудование  регулярно  подвергается  тщательной  чистке  и  дезинфекции,  что  исключает  возможность  загрязнения  продукта.</a:t>
            </a:r>
            <a:endParaRPr lang="en-US" sz="11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Этап 3: Термообработка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7" dirty="0">
                <a:solidFill>
                  <a:srgbClr val="FFFFFF"/>
                </a:solidFill>
              </a:rPr>
              <a:t>Термообработка является одним из самых важных этапов производства сарделек «Детские».  В процессе варки происходит  полная  пастеризация  продукта,  уничтожающая  все  вредные  микроорганизмы.  Режим  термообработки  тщательно  отработан  и  обеспечивает  необходимую  температуру  и  время  для  достижения  полной  готовности  продукта,  сохраняя  при  этом  его  сочность  и  вкусовые  качества.  После  варки  сардельки  быстро  охлаждаются,  чтобы  предотвратить  размножение  бактерий.  Контроль  температуры  на  каждом  этапе  термообработки  осуществляется  с  помощью  специальных  приборов,  что  гарантирует  безопасность  и  высокое  качество  готовой  продукции.  После  охлаждения  продукция  готовит  к  упаковке.</a:t>
            </a:r>
            <a:endParaRPr lang="en-US" sz="11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Этап 4: Упаковка и хранение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2" dirty="0">
                <a:solidFill>
                  <a:srgbClr val="FFFFFF"/>
                </a:solidFill>
              </a:rPr>
              <a:t>После термообработки и охлаждения сардельки «Детские» упаковываются в модифицированную газовую среду (MAP), которая продлевает срок годности и сохраняет свежесть продукта.  Используются специальные вакуумные пакеты, обеспечивающие  защиту  от  воздействия  внешних  факторов.  На  упаковку  наносится  вся  необходимая  информация:  название  продукта,  состав,  срок  годности,  условия  хранения,  и  информация  о  производителе.  Упаковка  проходит  контроль  качества  на  соответствие  всем  требованиям.  Готовая  продукция  хранится  в  специальных  холодильных  камерах  при  температуре,  обеспечивающей  сохранение  свежести  и  безопасности  в  течение  заявленного  срока  годности.  Система  хранения  обеспечивает  поддержание  оптимального  температурного  режима  и  отсутствия  посторонних  запахов.</a:t>
            </a:r>
            <a:endParaRPr lang="en-US" sz="112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Контроль качества и безопасность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1" dirty="0">
                <a:solidFill>
                  <a:srgbClr val="FFFFFF"/>
                </a:solidFill>
              </a:rPr>
              <a:t>На каждом этапе производства сарделек «Детские» осуществляется строгий контроль качества и безопасности.  Мы используем  современное  оборудование  и  технологии,  позволяющие  обеспечить  высокое  качество  продукции.  Лабораторные  исследования  проводятся  на  всех  этапах,  гарантируя  отсутствие  вредных  веществ  и  соответствие  продукта  всем  санитарно-гигиеническим  нормам.  Мы  применяем  систему  HACCP  (Hazard  Analysis  and  Critical  Control  Points),  позволяющую  идентифицировать  и  управлять  опасными  факторами  на  каждом  этапе  производственного  процесса.  Благодаря  всему  этому  мы  можем  гарантировать  высокое  качество,  безопасность  и  отличный  вкус  наших  сарколек  «Детские».  Все  наши  действия  направлены  на  то,  чтобы  дети  получали  только  самый  лучший  и  здоровый  продукт.</a:t>
            </a:r>
            <a:endParaRPr lang="en-US" sz="112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2025-01-09T10:09:07Z</dcterms:created>
  <dcterms:modified xsi:type="dcterms:W3CDTF">2025-01-09T10:09:07Z</dcterms:modified>
</cp:coreProperties>
</file>