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50E3C2"/>
          </a:solidFill>
          <a:ln/>
        </p:spPr>
      </p:sp>
      <p:sp>
        <p:nvSpPr>
          <p:cNvPr id="3" name="Text 1"/>
          <p:cNvSpPr/>
          <p:nvPr/>
        </p:nvSpPr>
        <p:spPr>
          <a:xfrm>
            <a:off x="914400" y="2571750"/>
            <a:ext cx="6858000" cy="0"/>
          </a:xfrm>
          <a:prstGeom prst="rect">
            <a:avLst/>
          </a:prstGeom>
          <a:noFill/>
          <a:ln/>
        </p:spPr>
        <p:txBody>
          <a:bodyPr wrap="square" rtlCol="0" anchor="ctr"/>
          <a:lstStyle/>
          <a:p>
            <a:pPr algn="ctr" indent="0" marL="0">
              <a:buNone/>
            </a:pPr>
            <a:r>
              <a:rPr lang="en-US" sz="2400" b="1" dirty="0">
                <a:solidFill>
                  <a:srgbClr val="FFFFFF"/>
                </a:solidFill>
              </a:rPr>
              <a:t>Роль математики в жизни</a:t>
            </a:r>
            <a:endParaRPr lang="en-US" sz="2400" dirty="0"/>
          </a:p>
        </p:txBody>
      </p:sp>
      <p:pic>
        <p:nvPicPr>
          <p:cNvPr id="4" name="Image 0" descr="C:\Users\igoru\WebStormProject\TelegramBotPresintation\pictures\logo.png">    </p:cNvPr>
          <p:cNvPicPr>
            <a:picLocks noChangeAspect="1"/>
          </p:cNvPicPr>
          <p:nvPr/>
        </p:nvPicPr>
        <p:blipFill>
          <a:blip r:embed="rId1"/>
          <a:stretch>
            <a:fillRect/>
          </a:stretch>
        </p:blipFill>
        <p:spPr>
          <a:xfrm>
            <a:off x="8046720" y="205740"/>
            <a:ext cx="914400" cy="914400"/>
          </a:xfrm>
          <a:prstGeom prst="ellipse">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50E3C2"/>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Введение: Математика вокруг нас</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071" dirty="0">
                <a:solidFill>
                  <a:srgbClr val="FFFFFF"/>
                </a:solidFill>
              </a:rPr>
              <a:t>Математика – это не просто школьный предмет, это фундаментальная наука, пронизывающая все аспекты нашей жизни. От простых повседневных задач до сложнейших научных открытий – везде присутствует математика.  Мы используем математические принципы, даже не задумываясь об этом:  при приготовлении пищи (измерение ингредиентов),  при планировании бюджета (расчеты расходов и доходов), при ориентировании в пространстве (определение расстояний и направлений),  при оценке времени (расписание дня, планирование событий).  Современный мир полон цифровых технологий, которые построены на математических алгоритмах.  Без математики не было бы компьютеров, интернета, мобильных телефонов и множества других вещей, которые мы считаем неотъемлемой частью нашей жизни. Понимание математических принципов помогает нам принимать обоснованные решения, анализировать информацию и решать проблемы эффективно. В этой презентации мы рассмотрим некоторые ключевые аспекты роли математики в нашей жизни, начиная от повседневных задач и заканчивая влиянием на науку и технологии.  Мы увидим, насколько важна математическая грамотность для успешной жизни в современном мире и как она формирует наше мышление и понимание окружающего мира.  Более того, математическое мышление способствует развитию логики, аналитических способностей и критического восприятия информации. Это незаменимые качества для решения любых задач и достижения целей.</a:t>
            </a:r>
            <a:endParaRPr lang="en-US" sz="107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50E3C2"/>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Математика в повседневной жизни</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084" dirty="0">
                <a:solidFill>
                  <a:srgbClr val="FFFFFF"/>
                </a:solidFill>
              </a:rPr>
              <a:t>Каждый день мы сталкиваемся с математическими задачами, даже не осознавая этого.  Приготовление пищи – это точное измерение ингредиентов, соблюдение пропорций и вычисление времени приготовления.  Покупки в магазине требуют подсчета стоимости товаров, сравнения цен и расчета сдачи.  Планирование бюджета – это математическое моделирование расходов и доходов, позволяющее контролировать финансы и избегать долгов.  Ориентирование в пространстве,  например,  при использовании навигационных систем,  основано на геометрии и тригонометрии.  Даже просмотр времени на часах требует понимания системы счета и измерений.  Эти повседневные задачи,  на первый взгляд простые,  требуют использования элементарных математических навыков.  Развитие этих навыков – это залог успешного управления своим временем, финансами и другими ресурсами.  Более того,  повседневные математические задачи помогают развить математическое мышление и понимание принципов счета, пропорций и измерений. Это помогает развивать логику и аналитические навыки, необходимые не только в повседневной жизни, но и в профессиональной деятельности.  Математическая грамотность делает жизнь проще, эффективнее и более контролируемой. </a:t>
            </a:r>
            <a:endParaRPr lang="en-US" sz="108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50E3C2"/>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Математика в науке и технике</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084" dirty="0">
                <a:solidFill>
                  <a:srgbClr val="FFFFFF"/>
                </a:solidFill>
              </a:rPr>
              <a:t>Математика является фундаментальной основой для развития науки и техники.  Без математических моделей и вычислений невозможно было бы создавать новые технологии, проводить научные исследования и делать открытия.  Физика, химия, биология,  информатика – все эти науки широко используют математический аппарат для описания и анализа природных явлений и процессов.  Например,  механика использует математические уравнения для описания движения тел,  астрономия – для расчета орбит небесных тел,  а медицина – для моделирования работы органов и систем организма.  Современные компьютерные технологии,  от искусственного интеллекта до компьютерной графики,  построены на математических алгоритмах и структурах данных.  Без математики не было бы современных средств связи,  медицинского оборудования,  пространственных исследований и многих других достижений цивилизации.  Постоянное развитие математических методов и моделей открывает новые возможности для научных исследований и технологического прогресса, позволяя решать все более сложные задачи и получать новые знания о мире вокруг нас. Внедрение новых математических инструментов приводит к революционным открытиям и технологическим прорывам.</a:t>
            </a:r>
            <a:endParaRPr lang="en-US" sz="108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50E3C2"/>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Математика и финансовая грамотность</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091" dirty="0">
                <a:solidFill>
                  <a:srgbClr val="FFFFFF"/>
                </a:solidFill>
              </a:rPr>
              <a:t>В современном мире финансовая грамотность является одним из ключевых навыков, необходимых для успешной жизни.  Математика играет важнейшую роль в развитии финансовой грамотности, позволяя принимать обоснованные финансовые решения.  Понимание процентов,  кредитов,  инвестиций,  налогов и других финансовых инструментов требует применения математических знаний и умений.  Рассчитывая процентную ставку по кредиту,  мы используем математические формулы.  Анализируя инвестиционные портфели,  мы применяем статистические методы.  Планируя семейный бюджет,  мы используем элементарные математические операции.  Знание математики позволяет нам защитить себя от финансовых рисков,  принимать обдуманные решения и эффективно управлять своими финансами.  Финансовая грамотность,  основанная на математических знаниях,  позволяет нам достигать финансовой независимости и строить стабильное будущее.  В современном мире, переполненном финансовыми предложениями,  математические навыки обеспечивают критическое восприятие информации и позволяют принимать решения,  основанные не на эмоциях, а на расчетах и логике.</a:t>
            </a:r>
            <a:endParaRPr lang="en-US" sz="109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50E3C2"/>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Математика и логическое мышление</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00" dirty="0">
                <a:solidFill>
                  <a:srgbClr val="FFFFFF"/>
                </a:solidFill>
              </a:rPr>
              <a:t>Изучение математики развивает логическое и абстрактное мышление.  Решение математических задач требует систематического подхода, анализа условий,  построения логических цепочек и поиска оптимальных решений.  Математика учит нас точно формулировать мысли,  рассуждать последовательно и обосновывать свои выводы.  Эти навыки полезны не только в математике, но и во всех сферах жизни.  Они помогают принимать эффективные решения,  анализировать информацию,  обнаруживать ошибки в рассуждениях и аргументации.  Развитие логического мышления,  приобретенное благодаря изучению математики,  способствует успешной деятельности в любой профессии.  Математические задачи часто требуют творческого подхода и нестандартных решений.  Это способствует развитию креативности и умения находить нетривиальные пути решения проблем.  Таким образом,  изучение математики не только дает нам конкретные знания и навыки, но и формирует наше мышление,  делая нас более компетентными и успешными в различных сферах жизни.</a:t>
            </a:r>
            <a:endParaRPr lang="en-US"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50E3C2"/>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Заключение:  Важность математической грамотности</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06" dirty="0">
                <a:solidFill>
                  <a:srgbClr val="FFFFFF"/>
                </a:solidFill>
              </a:rPr>
              <a:t>В заключение, можно сказать, что математика играет ключевую роль во всех сферах нашей жизни – от повседневных задач до сложных научных исследований.  Математическая грамотность – это не просто набор формул и теорем, а  способность мыслить логически,  анализировать информацию,  решать проблемы и принимать обоснованные решения.  Она является необходимым инструментом для успешной жизни в современном мире,  позволяя нам эффективно управлять своими финансами,  ориентироваться в потоке информации и использовать технологии.  Развитие математических навыков  способствует формированию критического мышления и адаптации к постоянно меняющимся условиям.  Вложение времени и усилий в изучение математики – это инвестиция в будущее,  гарантирующая успех и процветание как индивидуума, так и общества в целом. Поэтому,  независимо от вашей профессии или увлечений,  математическая грамотность остается важнейшим компонентом успешной и полноценной жизни.</a:t>
            </a:r>
            <a:endParaRPr lang="en-US" sz="110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2025-01-11T09:25:48Z</dcterms:created>
  <dcterms:modified xsi:type="dcterms:W3CDTF">2025-01-11T09:25:48Z</dcterms:modified>
</cp:coreProperties>
</file>