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1806" b="1" dirty="0">
                <a:solidFill>
                  <a:srgbClr val="333333"/>
                </a:solidFill>
              </a:rPr>
              <a:t>Градоначальник Фотий Петрович Ферапонтов: сатирический портрет</a:t>
            </a:r>
            <a:endParaRPr lang="en-US" sz="1806"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Фотий Петрович Ферапонтов: Говорящая фамилия и внешность</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4" dirty="0">
                <a:solidFill>
                  <a:srgbClr val="333333"/>
                </a:solidFill>
              </a:rPr>
              <a:t>Фамилия «Ферапонтов» может намекать на некоторую нелепость или несостоятельность градоначальника (возможно,  производное от «ферапон» – устаревшее слово,  имеющее значение  «шутник», «балагур»).  Это лишь предположение, требующее подтверждения контекстом произведения.  Внешность Фотия Петровича  представляется нам, скорее всего, через призму сатирического изображения.  Возможно, это толстый, лысеющий чиновник с важным видом, или наоборот,  худой и нервный,  с постоянно меняющимся выражением лица, отражающим его внутреннюю сумятицу и нерешительность.  Его внешний облик  должен служить  иллюстрацией к его внутреннему миру и методам правления. Подробное описание внешности зависит от исходного текста, но важно подчеркнуть, что она  создана автором  не случайно, а с целью усиления сатирического эффекта.</a:t>
            </a:r>
            <a:endParaRPr lang="en-US" sz="112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Черты характера и методы управления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8" dirty="0">
                <a:solidFill>
                  <a:srgbClr val="333333"/>
                </a:solidFill>
              </a:rPr>
              <a:t>Фотий Петрович, скорее всего, характеризуется  некомпетентностью,  коррупцией,  самодурством или  глупостью, что проявляется в его методах управления.  Он мог бы быть  либо  безвольным марионеткой в руках более влиятельных лиц, либо  человеком,  стремящимся  к власти ради личной выгоды,  применяя  жестокие или  абсурдные меры.  Его  действия  могут быть  противоречивыми,  нелогичными,  приводящими к  негативным последствиям для горожан.  Для создания  сатирического образа  важно показать  его  несоответствие  должности и  отсутствие  настоящей заботы о благе народа.  Опираясь на контекст произведения,  необходимо  подчеркнуть  конкретные черты характера,  которые  наиболее ярко  иллюстрируют  его  негативные стороны.</a:t>
            </a:r>
            <a:endParaRPr lang="en-US" sz="113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Жизнь народа при Ферапонтове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7" dirty="0">
                <a:solidFill>
                  <a:srgbClr val="333333"/>
                </a:solidFill>
              </a:rPr>
              <a:t>В период правления Ферапонтова жизнь горожан, вероятно,  характеризуется  бедностью,  несправедливостью,  произволом властей.  Возможно,  распространена коррупция,  высоки налоги,  низко качество жизни.  Автор может использовать  конкретные  примеры  из жизни  обычных людей,  чтобы  продемонстрировать  всё  отрицательное влияние градоначальника.  Это могут быть  истории  о  несправедливо осужденных,  грабительских  поборах,  бездействии  властей  перед  лицом  общественных  проблем.  Важно показать  контраст  между  богатой  жизнью  самого  Ферапонтова и  нищетой  его  подданных,  подчеркивая  его  безразличие  к  судьбе  народа.</a:t>
            </a:r>
            <a:endParaRPr lang="en-US" sz="115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Исторические аналоги и сатирические приемы</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3" dirty="0">
                <a:solidFill>
                  <a:srgbClr val="333333"/>
                </a:solidFill>
              </a:rPr>
              <a:t>Можно провести параллели между Фотием Петровичем и историческими фигурами, известными своей некомпетентностью или тиранией.  Это могут быть  как  реальные  исторические  персонажи,  так и  литературные  прототипы.  Автор,  вероятно, использует  различные  сатирические  приемы для  создания  образа  Ферапонтова.  Это  может быть  ирония,  сарказм,  гротеск (преувеличение  отдельных черт),  аллегория (иносказание,  когда  за  одним  образом  скрывается  другой),  гипербола (преувеличение).  Важно  выявить  и  проанализировать  эти  приемы,  показать,  как  они  способствуют  созданию  сатирического  эффекта и  раскрытию  характера  градоначальника.</a:t>
            </a:r>
            <a:endParaRPr lang="en-US" sz="115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Авторская позиция и собственное мнение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93" dirty="0">
                <a:solidFill>
                  <a:srgbClr val="333333"/>
                </a:solidFill>
              </a:rPr>
              <a:t>Авторская позиция  относительно  Ферапонтова  скорее всего  негативная.  Автор  критикует  его  методы  правления,  обличает  его  пороки  и  подчеркивает  отрицательное  влияние  на  жизнь  города и  его  жителей.   Важно  определить  основные  аспекты  критики  и  понять,  что  именно  хотел  донести  автор  своим  произведением.  Собственное  мнение  должно  быть  аргументировано  и  основано  на  анализе  текста.  Можно  высказать  согласие  или  несогласие  с  точкой  зрения  автора,  объяснив  свою  позицию.</a:t>
            </a:r>
            <a:endParaRPr lang="en-US" sz="1193"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B8E986"/>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333333"/>
                </a:solidFill>
              </a:rPr>
              <a:t>Заключение:  Образ Ферапонтова в контексте произведения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80" dirty="0">
                <a:solidFill>
                  <a:srgbClr val="333333"/>
                </a:solidFill>
              </a:rPr>
              <a:t>В заключении необходимо обобщить все вышесказанное,  подчеркнув  ключевые  аспекты  сатирического  образа  градоначальника Фотия Петровича Ферапонтова.  Важно  еще раз  подчеркнуть  эффективность  использованных  автором  сатирических  приемов  и  проанализировать  значение  этого  образа  в  контексте  всего  произведения.  Образ  Ферапонтова  является  не  просто  вымышленным  персонажем,  а  символом  некоторых  общественных  явлений  или  пороков.  Подчеркните  важность  и  актуальность  сатиры  как  средства  обличения  общественных  недостатков.</a:t>
            </a:r>
            <a:endParaRPr lang="en-US" sz="118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2025-01-09T09:41:00Z</dcterms:created>
  <dcterms:modified xsi:type="dcterms:W3CDTF">2025-01-09T09:41:00Z</dcterms:modified>
</cp:coreProperties>
</file>