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282" b="1" dirty="0">
                <a:solidFill>
                  <a:srgbClr val="333333"/>
                </a:solidFill>
              </a:rPr>
              <a:t>Петр III: Краткая биография и правление</a:t>
            </a:r>
            <a:endParaRPr lang="en-US" sz="2282"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Введение: Загадочная фигура Петра III</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2" dirty="0">
                <a:solidFill>
                  <a:srgbClr val="333333"/>
                </a:solidFill>
              </a:rPr>
              <a:t>Пётр III Фёдорович (1728-1762) – император Всероссийский, правивший всего 186 дней.  Его жизнь и краткое правление до сих пор остаются предметом споров и дискуссий среди историков.  Сын Анны Петровны и Карла Фридриха, внук Петра Великого, он воспитывался вдали от российского двора, что сильно повлияло на его мировоззрение и методы управления.  Его правление ознаменовалось рядом реформ, которые, однако, были встречены неоднозначно как в высших эшелонах власти, так и среди простого населения.  Петр III  был человеком противоречивым: с одной стороны, он демонстрировал  любовь к прусской культуре и армии, с другой – пытался проводить  реформы, направленные на модернизацию России.  Его личность и поступки до сих пор являются предметом пристального внимания исследователей, которые пытаются понять мотивы его действий и оценить его историческое значение.  В данной презентации мы попытаемся кратко рассмотреть основные этапы жизни и правления этого неоднозначного императора.</a:t>
            </a:r>
            <a:endParaRPr lang="en-US" sz="110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Ранняя жизнь и восхождение на престол</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6" dirty="0">
                <a:solidFill>
                  <a:srgbClr val="333333"/>
                </a:solidFill>
              </a:rPr>
              <a:t>Ранние годы Петра III прошли вдали от российского двора, в условиях, которые сформировали его  немецкий менталитет и приверженность прусской культуре.  Он получил образование, соответствующее  европейским стандартам того времени, что  отличало его от большинства представителей  российской знати.  Его восхождение на престол было обусловлено смертью императрицы Елизаветы Петровны, которая не оставила наследника.  Пётр III стал императором благодаря  своему родству с Петром Великим, но его правление оказалось  кратким и трагическим. Несмотря на поддержку некоторых кругов общества, многие высокопоставленные лица были недовольны его политикой,  ориентированной на Пруссию, и его пренебрежительным отношением к  русской культуре и традициям.  Он  проводил реформы в армии и  государственном управлении, но его действия  часто были непоследовательными и противоречивыми, что  усугубило напряженность в обществе и привело к  его свержению.</a:t>
            </a:r>
            <a:endParaRPr lang="en-US" sz="110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Внутренняя политика Петра III</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7" dirty="0">
                <a:solidFill>
                  <a:srgbClr val="333333"/>
                </a:solidFill>
              </a:rPr>
              <a:t>Внутренняя политика Петра III характеризовалась рядом противоречивых реформ. С одной стороны, он стремился к модернизации армии по прусскому образцу,  вводя новые порядки и дисциплину. С другой стороны, его попытки  ограничить власть дворянства и церкви вызвали  недовольство среди влиятельных слоев населения.  Он также предпринял попытки  реформировать государственное управление, но  эти попытки были не доведены до конца из-за  кратковременности его правления.  Его отношение к  Русской Православной Церкви было неоднозначным, что вызывало  негативное отношение к нему со стороны духовенства.  Многие из его реформ были восприняты как  угроза традиционным устоям, что способствовало  росту оппозиции и заговорам против него.</a:t>
            </a:r>
            <a:endParaRPr lang="en-US" sz="113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Внешняя политика и отношения с Пруссией</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75" dirty="0">
                <a:solidFill>
                  <a:srgbClr val="333333"/>
                </a:solidFill>
              </a:rPr>
              <a:t>Внешняя политика Петра III была  в значительной степени определена его  пропрусскими симпатиями. Он заключил мир с Пруссией,  чем вызвал недовольство со стороны  Англии и Австрии, которые были союзниками  России в Семилетней войне.  Это решение  было воспринято многими как  измена национальным интересам России.  Его пропрусская ориентация  и стремление  поддерживать Пруссию, даже  в ущерб интересам России,  привели к  обострению отношений с  другими европейскими державами и  пошатнули международное положение России.  Это также стало одной из  причин его свержения.</a:t>
            </a:r>
            <a:endParaRPr lang="en-US" sz="117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Свержение и смерть Петра III</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73" dirty="0">
                <a:solidFill>
                  <a:srgbClr val="333333"/>
                </a:solidFill>
              </a:rPr>
              <a:t>Свержение Петра III было результатом  заговора, организованного его женой, Екатериной II,  при поддержке  высшей знати и гвардии.  Недовольство его  политикой, как внутренней, так и внешней,  достигло критической точки.  Его  непопулярность среди  населения и армии  сделала его  уязвимым для заговора.  Петр III был  арестован и вскоре  умер при  невыясненных обстоятельствах.  Официальная  версия гласила о  смерти от  приступа геморроя,  однако  существуют  различные  версии  его смерти,  включая  убийство.  Его  смерть  положила конец  его  краткому  и  бурному  правлению.</a:t>
            </a:r>
            <a:endParaRPr lang="en-US" sz="117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Историческое значение Петра III</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3" dirty="0">
                <a:solidFill>
                  <a:srgbClr val="333333"/>
                </a:solidFill>
              </a:rPr>
              <a:t>Историческое значение Петра III  остается  предметом  споров  среди  историков.  С одной стороны,  его  краткое  правление  не  оставило  значительного  следа  в  истории  России,  его  реформы  были  прерваны. С другой стороны,  его  правление  продемонстрировало  хрупкость  императорской  власти  и  роль  личности  монарха  в  истории  страны.  Его  либеральные  идеи,  хотя  и  не  были  реализованы  в  полной  мере,  оказали  влияние  на  дальнейшее  развитие  России.  Изучение  его  жизни  и  правления  позволяет  лучше  понять  сложную  историческую  ситуацию  того  времени  и  факторы,  повлиявшие  на  дальнейший  ход  российской  истории.</a:t>
            </a:r>
            <a:endParaRPr lang="en-US" sz="115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Заключение: Наследие и загадки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9" dirty="0">
                <a:solidFill>
                  <a:srgbClr val="333333"/>
                </a:solidFill>
              </a:rPr>
              <a:t>В заключение, Пётр III остаётся одной из самых загадочных фигур в российской истории. Его краткое правление, полное противоречий и резких поворотов, породило множество интерпретаций и споров.  Его реформы, замыслы и личность до сих пор вызывают интерес у историков и исследователей.  Несмотря на короткое время у власти, его наследие ощущается в некоторых аспектах дальнейшего развития России, в частности, в военной сфере.  Неразгаданные обстоятельства его смерти лишь усиливают  интригу вокруг этой яркой, но трагической личности.  Дальнейшее изучение архивов и документов может пролить свет на многие неясности, связанные с жизнью и смертью Петра III, и помочь более объективно оценить его вклад в российскую историю.</a:t>
            </a:r>
            <a:endParaRPr lang="en-US" sz="113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2025-04-02T14:15:03Z</dcterms:created>
  <dcterms:modified xsi:type="dcterms:W3CDTF">2025-04-02T14:15:03Z</dcterms:modified>
</cp:coreProperties>
</file>