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Распад СССР: Причины и последствия</a:t>
            </a:r>
            <a:endParaRPr lang="en-US" sz="2400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Предпосылки распада СССР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80" dirty="0">
                <a:solidFill>
                  <a:srgbClr val="FFFFFF"/>
                </a:solidFill>
              </a:rPr>
              <a:t>Распад Советского Союза, завершившийся в 1991 году, был кульминацией длительного процесса, корни которого уходят в глубь советской истории.  К ключевым предпосылкам относятся:  глубокий экономический кризис, характеризующийся хроническим дефицитом товаров, неэффективной централизованной экономикой и растущим технологическим отставанием от Запада.  Политическая система, основанная на жесткой централизации власти и отсутствии реальной политической конкуренции,  порождала застой и неспособность адекватно реагировать на потребности населения.  Национальные противоречия, подавляемые советской властью десятилетиями, обострились,  выражаясь в стремлении к суверенитету со стороны союзных республик.  Роль националистических движений в Прибалтике, Украине, Грузии и других республиках значительно усилилась,  выдвигая на первый план вопросы самоопределения и независимости.  Внутренняя политика Михаила Горбачева, направленная на реформирование страны (Перестройка и Гласность),  хотя и имела благие намерения, привела к непредсказуемым последствиям, включая рост политической нестабильности и ослабление центральной власти.  Слабость и неэффективность органов власти способствовали росту сепаратистских настроений и усугубили экономический кризис.</a:t>
            </a:r>
            <a:endParaRPr lang="en-US" sz="10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Политика Перестройки и Гласности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1" dirty="0">
                <a:solidFill>
                  <a:srgbClr val="FFFFFF"/>
                </a:solidFill>
              </a:rPr>
              <a:t>Политика Михаила Горбачева, включающая Перестройку и Гласность, задумывалась как попытка реформировать советскую систему изнутри. Перестройка предполагала экономическую реструктуризацию,  переход от централизованного планирования к рыночным механизмам.  Гласность же должна была обеспечить открытость информации и свободу слова. Однако, эти реформы  проводились несистемно и не подкреплялись необходимыми экономическими и политическими механизмами.  Вместо  плавного перехода к рынку, Перестройка привела к хаосу и дезориентации, усугубив экономический кризис.  Гласность, в свою очередь,  привела к  вскрытию  многих проблем советского общества,  подстегнув  националистические движения и  усилив  критику  существующего строя.  Отсутствие четкого плана и  слабая политическая воля  привели к  тому, что  реформы  не смогли  решить  проблемы,  а  лишь  усилили  их,  заложив  основу  для  распаду  СССР.</a:t>
            </a:r>
            <a:endParaRPr lang="en-US" sz="111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Обострение национальных конфликтов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0" dirty="0">
                <a:solidFill>
                  <a:srgbClr val="FFFFFF"/>
                </a:solidFill>
              </a:rPr>
              <a:t>Национальные противоречия, подавляемые десятилетиями советской властью,  резко обострились в период Перестройки.  Стремление к национальному самоопределению усилилось в союзных республиках,  особенно в Прибалтике, Украине и Грузии.  Возникли  новые политические движения,  отстаивающие  интересы  национальных меньшинств и  требующие  независимости.  В ряде регионов вспыхнули  межнациональные конфликты, сопровождаемые насилием и  кровью.  Например, карабахский конфликт между Арменией и Азербайджаном,  привел к  многочисленным жертвам  и  беженцам.  Центральная власть оказалась  неспособна  эффективно  регулировать  эти конфликты, что  еще  больше  подкопало  ее авторитет  и  усилило  центробежные  тенденции.</a:t>
            </a:r>
            <a:endParaRPr lang="en-US" sz="11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Августовский путч 1991 года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6" dirty="0">
                <a:solidFill>
                  <a:srgbClr val="FFFFFF"/>
                </a:solidFill>
              </a:rPr>
              <a:t>Августовский путч 1991 года, предпринятый  группой консервативных политиков  с целью  предотвращения распада СССР и  восстановления  жесткого контроля,  стал  ключевым  событием,  приведшим к  полному  распаду  страны.  Путч  был  неудачным,  и  его  попытка  захвата  власти  была  подавлены  протестами  населения  и  лидерами  республик.  Несмотря на  неудачу,  путч  демонстрировал  глубокий  кризис  советской системы  и  полное  отсутствие  единения  в  элите.  Он  убедил  лидеров  республик  в  необходимости  немедленного  объявления  независимости,  что  и  произошло  в  последующие  недели.</a:t>
            </a:r>
            <a:endParaRPr lang="en-US" sz="1166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Распад СССР и образование новых государств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46" dirty="0">
                <a:solidFill>
                  <a:srgbClr val="FFFFFF"/>
                </a:solidFill>
              </a:rPr>
              <a:t>После неудачного августовского путча процесс распада СССР ускорился.  Одна за другой союзные республики объявили о своей независимости.  26 декабря 1991 года  был подписан  Беловежское соглашение  между  лидерами  России,  Украины  и  Беларуси,  официально  провозгласившее  прекращение  существования  СССР.  На карте мира появились  новые  независимые  государства,  бывшие  союзные  республики.  Этот процесс  привел  к  значительным  геополитическим  изменениям,  перекроил  карту  Европы  и  мира,  повлияв на  международные  отношения  на  десятилетия  вперед.   Процесс  сопровождался  экономическими  и  социальными  переменами,  многие  люди  оказались  в  сложной  ситуации.</a:t>
            </a:r>
            <a:endParaRPr lang="en-US" sz="1146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Последствия распада СССР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65" dirty="0">
                <a:solidFill>
                  <a:srgbClr val="FFFFFF"/>
                </a:solidFill>
              </a:rPr>
              <a:t>Распад СССР имел  глубокие  и  долгосрочные  последствия  для  бывших  советских  республик  и  для  мира  в  целом.  Экономические  последствия  были  трагичными для многих  стран,  приведя  к  резкому  падению  уровня  жизни,  гиперинфляции  и  массовой  бедности.  Возникли  новые  международные  границы,  что  привело  к  межнациональным  конфликтам  и  территориальным  спорам.  Геополитическая  ситуация  в  мире  резко  изменилась,  США  стали  единственной  сверхдержавой.  Процесс  распада  оказал  сильное  влияние  на  жизни  миллионов  людей,  приводя  к  потерям  и  переменам  в  их  жизни.</a:t>
            </a:r>
            <a:endParaRPr lang="en-US" sz="116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Выводы и современное значение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83" dirty="0">
                <a:solidFill>
                  <a:srgbClr val="FFFFFF"/>
                </a:solidFill>
              </a:rPr>
              <a:t>Распад СССР является сложным и многогранным событием,  которое  продолжает  вызывать  дискуссии  и  анализы  до  сих  пор.  Понимание  причин  и  последствий  этого  события  необходимо  для  того,  чтобы  избежать  подобных  катастроф  в  будущем.  Анализ  событий  тех  лет  позволяет  лучше  понять  механизмы  возникновения  и  развития  националистических  движений,  экономических  кризисов  и  политической  нестабильности.  Изучение  опыта  распаду  СССР  имеет  важное  значение  для  современных  международных  отношений  и  политики.</a:t>
            </a:r>
            <a:endParaRPr lang="en-US" sz="118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2025-01-13T09:53:49Z</dcterms:created>
  <dcterms:modified xsi:type="dcterms:W3CDTF">2025-01-13T09:53:49Z</dcterms:modified>
</cp:coreProperties>
</file>