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282" b="1" dirty="0">
                <a:solidFill>
                  <a:srgbClr val="FFFFFF"/>
                </a:solidFill>
              </a:rPr>
              <a:t>Храмы Воронежа в период 1918-1922 годов</a:t>
            </a:r>
            <a:endParaRPr lang="en-US" sz="2282" dirty="0"/>
          </a:p>
        </p:txBody>
      </p:sp>
      <p:pic>
        <p:nvPicPr>
          <p:cNvPr id="4" name="Image 0" descr="C:\Users\igoru\WebStormProject\TelegramBotPresintation\pictures\logo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Введение: Религиозная жизнь Воронежа на изломе эпох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091" dirty="0">
                <a:solidFill>
                  <a:srgbClr val="FFFFFF"/>
                </a:solidFill>
              </a:rPr>
              <a:t>Период 1918-1922 годов стал переломным для религиозной жизни Воронежа.  После Октябрьской революции 1917 года началась активная политика советской власти по ограничению влияния церкви.  В этот период многие храмы подверглись гонениям,  были закрыты, осквернены или разрушены.  Однако, несмотря на репрессии, верующие продолжали посещать оставшиеся открытыми храмы,  сохраняя свою веру и традиции.  В данной презентации мы рассмотрим судьбу воронежских храмов в эти сложные годы, опираясь на доступные исторические данные и фотографии,  чтобы показать масштаб изменений и  устойчивость религиозного чувства среди населения.  Обратим внимание на различные стратегии выживания как самой церкви, так и верующих в условиях усиливающегося государственного давления. Рассмотрим как функционировали храмы,  как изменилось отношение к религии и роли церкви в обществе, и каким образом пережили эти тяжелые годы различные конфессии, присутствовавшие в Воронеже.  Исследование позволит нам понять сложности и противоречия того времени и оценить влияние событий на последующее развитие религиозной жизни города.</a:t>
            </a:r>
            <a:endParaRPr lang="en-US" sz="109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Гонения на церковь: методы и последствия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04" dirty="0">
                <a:solidFill>
                  <a:srgbClr val="FFFFFF"/>
                </a:solidFill>
              </a:rPr>
              <a:t>Советская власть применяла различные методы для подавления религиозной жизни.  К ним относились конфискация церковного имущества, закрытие храмов под предлогом несоответствия санитарным нормам или  нехватки священнослужителей,  преследования духовенства и верующих,  пропаганда атеизма и  разрушение культовых сооружений.  Закрытие храмов нередко сопровождалось изъятием церковных ценностей,  икон и книг. Часто храмы перепрофилировались под склады,  клубы,  мастерские или даже тюрьмы. Это наносило непоправимый ущерб культурному и архитектурному наследию города. Многие священники были репрессированы, расстреляны или сосланы в лагеря. Верующие подвергались преследованиям,  остракизму и дискриминации. Несмотря на это,  многие храмы продолжали функционировать тайно или полулегально,  сохраняя духовную жизнь в городе.  В этот период формируется особое отношение к религии,  смешанное с опасением и тайной,  накладывающее отпечаток на жизнь многих поколений.</a:t>
            </a:r>
            <a:endParaRPr lang="en-US" sz="1104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Сохранившиеся и утраченные храмы Воронежа (1918-1922)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12" dirty="0">
                <a:solidFill>
                  <a:srgbClr val="FFFFFF"/>
                </a:solidFill>
              </a:rPr>
              <a:t>В период 1918-1922 годов значительная часть храмов Воронежа была закрыта или разрушена.  Однако,  некоторые из них сумели пережить это трудное время.  Список сохранившихся и утраченных храмов требует подробного исследования архивных материалов и исторических свидетельств.  К сожалению,  полная картина потерь до сих пор не восстановлена.  Важно отметить, что  утрата каждого храма — это не только архитектурная потеря,  но и потеря части истории города,  памяти о поколениях верующих.  Сравнение фотографий храмов до и после революции  показывает масштабы разрушений и  изменений в городской среде.  Анализ исторических документов позволяет  проследить судьбу отдельных храмов,  узнать о борьбе верующих за сохранение своих святынь и  о причинах закрытия тех или иных церквей.  Восстановление истории каждого храма  является важным вкладом в сохранение памяти и  понимания прошлого города.</a:t>
            </a:r>
            <a:endParaRPr lang="en-US" sz="111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Примеры судьбы отдельных храмов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208" dirty="0">
                <a:solidFill>
                  <a:srgbClr val="FFFFFF"/>
                </a:solidFill>
              </a:rPr>
              <a:t>[Здесь необходимо привести конкретные примеры судьбы нескольких храмов Воронежа в период 1918-1922 годов.  Для каждого храма следует указать его название,  кратко описать его историю,  упомянуть, был ли он закрыт, разрушен или сохранился.  Можно добавить фотографии, если таковые имеются.  Пример:  Благовещенский собор – история, судьба в 1918-1922 гг., фотографии.  Покровский храм – история, судьба в 1918-1922 гг., фотографии.  И т.д.  Необходимо указать источники информации.]</a:t>
            </a:r>
            <a:endParaRPr lang="en-US" sz="120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Влияние гонений на религиозную жизнь города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4" dirty="0">
                <a:solidFill>
                  <a:srgbClr val="FFFFFF"/>
                </a:solidFill>
              </a:rPr>
              <a:t>Гонения на церковь существенно повлияли на религиозную жизнь Воронежа.  Число действующих храмов резко сократилось,  многие священники были репрессированы, а верующие вынуждены были практиковать свою веру тайно.  Однако,  вера не исчезла.  Верующие продолжали посещать оставшиеся открытыми храмы,  собирались на домашние молитвы,  хранили церковные традиции и передавали их следующим поколениям.  Гонения также способствовали формированию  особого типа религиозности,  характерного для периода  советской власти.  Важно отметить,  что закрытие храмов и преследования священников  не привели к полному исчезновению веры.  Религиозные традиции, несмотря на запреты и репрессии,  продолжали существовать,  адаптируясь к новым условиям.  Эта адаптация  стала одним из факторов выживания  религии в сложный период.</a:t>
            </a:r>
            <a:endParaRPr lang="en-US" sz="1124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Заключение: Наследие периода 1918-1922 годов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120" dirty="0">
                <a:solidFill>
                  <a:srgbClr val="FFFFFF"/>
                </a:solidFill>
              </a:rPr>
              <a:t>Период 1918-1922 годов оставил глубокий след в истории религиозной жизни Воронежа.  Гонения на церковь привели к значительным потерям,  но  не сломили веру.  Исследование судьбы воронежских храмов в эти годы позволяет лучше понять  сложности и противоречия того времени,  а также  оценить стойкость духа верующих и  значение религиозных традиций в жизни общества.  Данная презентация лишь частично освещает  этот сложный период,  поэтому  дальнейшие исследования  крайне важны для полного и объективного  понимания истории Воронежа и роли религии в его развитии.  Для более глубокого изучения необходимо обратиться к архивным материалам,  мемуарам и другим историческим источникам.  Важно помнить о том, что  история храмов – это неотъемлемая часть истории города,  и ее сохранение является  важной задачей для последующих поколений.</a:t>
            </a:r>
            <a:endParaRPr lang="en-US" sz="112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2025-01-11T09:16:06Z</dcterms:created>
  <dcterms:modified xsi:type="dcterms:W3CDTF">2025-01-11T09:16:06Z</dcterms:modified>
</cp:coreProperties>
</file>