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2400" b="1" dirty="0">
                <a:solidFill>
                  <a:srgbClr val="333333"/>
                </a:solidFill>
              </a:rPr>
              <a:t>Давление газа</a:t>
            </a:r>
            <a:endParaRPr lang="en-US" sz="2400"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Введение: Что такое давление газа?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24" dirty="0">
                <a:solidFill>
                  <a:srgbClr val="333333"/>
                </a:solidFill>
              </a:rPr>
              <a:t>Давление газа – это сила, с которой газ воздействует на единицу площади поверхности.  В отличие от твердых тел и жидкостей, газ не имеет определенной формы и объема, а заполняет весь предоставленный ему объем.  Его молекулы находятся в постоянном хаотическом движении, сталкиваясь друг с другом и со стенками сосуда.  Эти столкновения создают силу, которая и проявляется как давление.  Величина давления зависит от нескольких факторов, которые мы рассмотрим подробнее в последующих слайдах.  В повседневной жизни мы сталкиваемся с давлением газов постоянно: от давления воздуха в атмосфере, которое влияет на погоду и наше дыхание, до давления в шинах автомобиля или баллонах с газом.  Понимание принципов давления газа критически важно во многих областях, включая химию, физику, инженерию и метеорологию.</a:t>
            </a:r>
            <a:endParaRPr lang="en-US" sz="112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Факторы, влияющие на давление газа: Закон Бойля-Мариотта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7" dirty="0">
                <a:solidFill>
                  <a:srgbClr val="333333"/>
                </a:solidFill>
              </a:rPr>
              <a:t>Один из основных законов, описывающих поведение газов, – закон Бойля-Мариотта. Он гласит, что при постоянной температуре произведение давления газа на его объем остается постоянным.  Это означает, что если мы уменьшаем объем газа, его давление увеличивается, и наоборот.  Представьте себе воздушный шарик: при сжатии его объема давление внутри шарика возрастает, что может привести к его лопанию.  Математически закон Бойля-Мариотта записывается как P₁V₁ = P₂V₂, где P₁ и V₁ – начальное давление и объем, а P₂ и V₂ – конечное давление и объем.  Этот закон является приближением и справедлив для идеальных газов при низких давлениях и высоких температурах.  В реальных условиях отклонения от этого закона могут быть значительными.</a:t>
            </a:r>
            <a:endParaRPr lang="en-US" sz="113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Факторы, влияющие на давление газа: Закон Шарля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52" dirty="0">
                <a:solidFill>
                  <a:srgbClr val="333333"/>
                </a:solidFill>
              </a:rPr>
              <a:t>Закон Шарля описывает зависимость объема газа от температуры при постоянном давлении.  Он утверждает, что при постоянном давлении объем газа прямо пропорционален его абсолютной температуре.  Это означает, что при увеличении температуры объем газа увеличивается, а при уменьшении температуры – уменьшается.  Представьте, как нагревается воздух в воздушном шарике – он расширяется, увеличивая свой объем.  Математически закон Шарля можно записать как V₁/T₁ = V₂/T₂, где V₁ и T₁ – начальный объем и абсолютная температура, а V₂ и T₂ – конечный объем и абсолютная температура.  Важно помнить, что температура должна быть выражена в абсолютных единицах (Кельвинах).</a:t>
            </a:r>
            <a:endParaRPr lang="en-US" sz="1152"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Факторы, влияющие на давление газа: Закон Авогадро</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86" dirty="0">
                <a:solidFill>
                  <a:srgbClr val="333333"/>
                </a:solidFill>
              </a:rPr>
              <a:t>Закон Авогадро утверждает, что при одинаковых условиях температуры и давления равные объемы любых газов содержат одинаковое число молекул.  Это означает, что количество вещества (количество молекул) прямо влияет на давление газа при постоянной температуре и объеме.  Если мы увеличиваем количество молекул газа в замкнутом сосуде, давление газа увеличивается.  Это объясняется увеличением числа столкновений молекул с внутренними стенками сосуда.  Этот закон важен для понимания поведения газовых смесей и расчета молярного объема газов.</a:t>
            </a:r>
            <a:endParaRPr lang="en-US" sz="118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Уравнение состояния идеального газа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66" dirty="0">
                <a:solidFill>
                  <a:srgbClr val="333333"/>
                </a:solidFill>
              </a:rPr>
              <a:t>Уравнение состояния идеального газа (уравнение Клапейрона-Менделеева) объединяет законы Бойля-Мариотта, Шарля и Авогадро в одно уравнение: PV = nRT, где P – давление, V – объем, n – количество вещества (в молях), R – универсальная газовая постоянная, а T – абсолютная температура.  Это уравнение является основой для расчетов, связанных с давлением, объемом, температурой и количеством вещества газа.  Важно понимать, что это уравнение описывает поведение идеальных газов, которые являются теоретической моделью.  Реальные газы отклоняются от этого уравнения при высоких давлениях и низких температурах.</a:t>
            </a:r>
            <a:endParaRPr lang="en-US" sz="116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Применение знаний о давлении газа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57" dirty="0">
                <a:solidFill>
                  <a:srgbClr val="333333"/>
                </a:solidFill>
              </a:rPr>
              <a:t>Понимание принципов давления газа имеет широкое применение в различных областях.  В промышленности используются знания о давлении газа для проектирования и эксплуатации различных технологических процессов, например, в химической промышленности, производстве энергии и др.  В медицине давление газа используется в различных медицинских приборах и процедурах.  В метеорологии давление газа используется для прогнозирования погоды.  В авиации и космонавтике давление газа играет решающую роль в работе двигателей и систем жизнеобеспечения.  Изучение давления газов является основой для многих других важных научных и инженерных дисциплин.</a:t>
            </a:r>
            <a:endParaRPr lang="en-US" sz="115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2025-01-24T14:45:07Z</dcterms:created>
  <dcterms:modified xsi:type="dcterms:W3CDTF">2025-01-24T14:45:07Z</dcterms:modified>
</cp:coreProperties>
</file>