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FFFFFF"/>
                </a:solidFill>
              </a:rPr>
              <a:t>Наука в культуре техногенной цивилизации</a:t>
            </a:r>
            <a:endParaRPr lang="en-US" sz="225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Наука как движущая сила техногенной цивилизации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3" dirty="0">
                <a:solidFill>
                  <a:srgbClr val="FFFFFF"/>
                </a:solidFill>
              </a:rPr>
              <a:t>Техногенная цивилизация – это эпоха, определяемая беспрецедентным влиянием науки и техники на все сферы человеческой жизни.  От каменного топора до искусственного интеллекта – путь развития человечества тесно связан с научными открытиями и технологическими инновациями.  Наука не просто создает новые инструменты и технологии, она формирует мировоззрение, ценности и образ жизни.  Мы живем в мире, где научный подход, рациональность и эмпиризм стали доминирующими парадигмами, влияющими на искусство, литературу, философию и политику.  Развитие науки привело к появлению новых социальных институтов, изменило структуру общества и породило глобальные проблемы, требующие научных решений.  Эта презентация исследует сложные взаимосвязи между наукой и культурой в контексте техногенной цивилизации, рассматривая как позитивные, так и негативные последствия научно-технического прогресса.</a:t>
            </a:r>
            <a:endParaRPr lang="en-US" sz="11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Наука и искусство: Взаимопроникновение и влияние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0" dirty="0">
                <a:solidFill>
                  <a:srgbClr val="FFFFFF"/>
                </a:solidFill>
              </a:rPr>
              <a:t>Взаимодействие науки и искусства – яркое проявление  влияния науки на культуру техногенной цивилизации.  Научные открытия вдохновляют художников, музыкантов и писателей,  порождая новые стили, жанры и формы выражения.  Например, открытия в области оптики повлияли на развитие живописи,  а достижения в астрономии отразились в литературе и поэзии.  С другой стороны,  искусство может способствовать популяризации науки, делая сложные научные концепции доступными и понятными широкой аудитории.  Научная фантастика,  например,  играет важную роль в формировании представлений о будущем, стимулируя научные исследования и разработки.  Новое искусство,  часто использующее научные технологии и методы,  расширяет границы художественного выражения,  создавая интерактивные инсталляции,  цифровое искусство и генетическое искусство.  Однако,  такое тесное взаимодействие нередко вызывает этические дискуссии,  поскольку  границы дозволенного в искусстве могут быть размыты применением новых технологий.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Наука и литература: Образы будущего и научная фантастика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5" dirty="0">
                <a:solidFill>
                  <a:srgbClr val="FFFFFF"/>
                </a:solidFill>
              </a:rPr>
              <a:t>Литературное творчество  тесно переплетено с научным прогрессом.  Научная фантастика, как жанр,  отражает как надежды, так и опасения, связанные с развитием науки и техники.  Писатели-фантасты  предсказывают будущее,  изображают возможные сценарии развития технологий и их влияния на общество.  Их произведения  становятся  полем для обсуждения этических и социальных проблем, связанных с научными открытиями,  таких как клонирование, генетическая модификация, искусственный интеллект и космические путешествия.  Классические произведения научной фантастики,  такие как работы Жюля Верна,  Герберта Уэллса и Айзека Азимова,  оказали значительное влияние на формирование общественного сознания и  стимулировали интерес к науке и технике.  Современная научная фантастика продолжает  исследовать эти темы,  добавляя новые грани и нюансы,  отражая современные реалии и вызовы.</a:t>
            </a:r>
            <a:endParaRPr lang="en-US" sz="111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Наука и философия: Новые этические и мировоззренческие дилеммы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0" dirty="0">
                <a:solidFill>
                  <a:srgbClr val="FFFFFF"/>
                </a:solidFill>
              </a:rPr>
              <a:t>Научный прогресс поставил перед философией новые вызовы и задачи.  Развитие генетики,  биотехнологий и искусственного интеллекта  заставляет переосмыслить  традиционные понятия о жизни,  смерти,  сознании и свободе воли.  Философия  стремится  дать ответы на этические и мировоззренческие вопросы,  возникающие в результате научно-технического прогресса.  Проблемы биоэтики,  проблемы ответственности за развитие искусственного интеллекта и  проблемы  глобального изменения климата  требуют  глубокого философского анализа и  разработки новых этических принципов.  Понимание границ научного знания и  определение  моральных ограничений  для научных исследований –  одни из  ключевых задач  современной философии.</a:t>
            </a:r>
            <a:endParaRPr lang="en-US" sz="11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Наука и общество:  Социальные последствия научно-технического прогресса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8" dirty="0">
                <a:solidFill>
                  <a:srgbClr val="FFFFFF"/>
                </a:solidFill>
              </a:rPr>
              <a:t>Научно-технический прогресс  имеет  глубокое  влияние на социальную структуру и  жизнь общества.  Он  приводит к  появлению  новых профессий,  изменению  трудового рынка  и  росту  социального неравенства.  Глобализация,  информационные технологии  и  автоматизация  изменяют  социальные  отношения,  порождая  новые  формы  коммуникации  и  социальной  организации.  В то же время,  научно-технический прогресс  позволяет  решать  глобальные проблемы,  такие как  борьба с  болезнями,  голод и  энергетический кризис.  Однако,  важно учитывать  потенциальные  риски  и  негативные  последствия  научно-технического  прогресса,  такие как  угроза  экологической  катастрофы  и  разрушение  традиционных  культурных  ценностей.</a:t>
            </a:r>
            <a:endParaRPr lang="en-US" sz="1138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Наука и политика:  Управление научно-техническим прогрессом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1" dirty="0">
                <a:solidFill>
                  <a:srgbClr val="FFFFFF"/>
                </a:solidFill>
              </a:rPr>
              <a:t>Развитие науки и техники  требует  эффективного  государственного  регулирования.  Политика  в  области  науки  и  технологий  должна  быть  направлена  на  стимулирование  инноваций,  поддержку  научных  исследований и  обеспечение  безопасности  научно-технического  прогресса.  Важным аспектом  является  разработка  международного  сотрудничества  в  области  науки  и  технологий,  чтобы  решать  глобальные  проблемы  совместно.  Политики  должны  учитывать  социальные,  этические  и  экологические  последствия  научно-технического  прогресса,  принимая  решения,  направленные  на  его  устойчивое  развитие.  Прозрачность  и  ответственность  в  области  науки  и  технологий  являются  ключевыми  принципами  эффективного  государственного  управления.</a:t>
            </a:r>
            <a:endParaRPr lang="en-US" sz="113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A90E2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 Будущее науки и культуры в техногенной цивилизации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31" dirty="0">
                <a:solidFill>
                  <a:srgbClr val="FFFFFF"/>
                </a:solidFill>
              </a:rPr>
              <a:t>Будущее  науки  и  культуры  в  техногенной  цивилизации  зависит  от  того,  как  мы  будем  управлять  научно-техническим  прогрессом.  Необходимо  разрабатывать  этичные  и  устойчивые  подходы  к  развитию  технологий,  учитывая  их  влияние  на  окружающую  среду  и  социальную  сферу.  Диалог  между  наукой,  культурой  и  обществом  является  ключевым  фактором  для  достижения  гармоничного  развития.  Важно  способствовать  научной  грамотности  населения,  популяризации  научных  знаний  и  формированию  критического  мышления.  Только  в  случае  ответственного  и  взвешенного  подхода  к  научно-техническому  прогрессу  мы  сможем  обеспечить  устойчивое  будущее  для  человечества  и  сохранить  богатство  и  разнообразие  нашей  культуры.</a:t>
            </a:r>
            <a:endParaRPr lang="en-US" sz="113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2025-01-13T09:54:20Z</dcterms:created>
  <dcterms:modified xsi:type="dcterms:W3CDTF">2025-01-13T09:54:20Z</dcterms:modified>
</cp:coreProperties>
</file>