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Междометие как часть речи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Что такое междометие?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2" dirty="0">
                <a:solidFill>
                  <a:srgbClr val="FFFFFF"/>
                </a:solidFill>
              </a:rPr>
              <a:t>Междометие – это особая часть речи, выражающая чувства, эмоции, волеизъявления говорящего, не называя их.  В отличие от других частей речи, междометия не являются членами предложения и не изменяются по грамматическим категориям (род, число, падеж, время и т.д.). Они представляют собой внезапные, экспрессивные высказывания, отражающие эмоциональное состояние говорящего в момент речи.  Рассмотрим различные типы междометий и их функции в русском языке.  Разберем примеры использования междометий в разных контекстах – от повседневного общения до художественной литературы.  Мы изучим, как междометия помогают передать эмоциональную окраску речи и усиливают экспрессивность высказывания.  Понимание роли междометий важно для глубокого освоения русского языка и эффективного использования его выразительных средств.  В этой презентации мы подробно разберем все аспекты этой уникальной части речи.</a:t>
            </a:r>
            <a:endParaRPr lang="en-US" sz="111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Классификация междометий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8" dirty="0">
                <a:solidFill>
                  <a:srgbClr val="FFFFFF"/>
                </a:solidFill>
              </a:rPr>
              <a:t>Междометия классифицируются по различным признакам.  По происхождению выделяют первичные (взаимно понятные) и вторичные (из других частей речи) междометия. Первичные – это междометия, которые не связаны с другими частями речи и являются звукоподражаниями или выражениями эмоций (например, «ах!», «ох!», «ой!»). Вторичные междометия образованы от других частей речи, но утратили своё первоначальное лексическое значение и приобрели функцию междометия (например, «господи!», «черт возьми!», «ну!»). По значению междометия можно разделить на группы, выражающие различные эмоции: радость («ура!»), удивление («ой!»), боль («ай!»), страх («ой!»), гнев («чёрт!»), презрение («фу!») и др.  Существуют также междометия, выражающие побуждение к действию («кис-кис!», «брр!»),  призыв («эй!»),  или являющиеся словами-паразитами («ну», «значит», «вот»).  Важно помнить, что граница между разными категориями междометий может быть размыта.</a:t>
            </a:r>
            <a:endParaRPr lang="en-US" sz="110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Функции междометий в предложении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6" dirty="0">
                <a:solidFill>
                  <a:srgbClr val="FFFFFF"/>
                </a:solidFill>
              </a:rPr>
              <a:t>Несмотря на то, что междометия не являются членами предложения, они выполняют важные функции в речи.  Главная функция – выражение эмоций и чувств говорящего. Междометия придают речи экспрессивность и эмоциональную окраску, усиливают воздействие на слушателя. Они могут сопровождать другие члены предложения, подчеркивая их значение или эмоциональную значимость. Например,  «Ах, как прекрасен этот вечер!»  – здесь «ах» усиливает впечатление от красоты вечера.  Также междометия могут использоваться для привлечения внимания («эй!», «слушайте!»), для выражения согласия или несогласия («да», «нет»), для побуждения к действию («иди!», «беги!»). В художественной литературе междометия играют важную роль в создании атмосферы,  в передаче психологического состояния персонажей и динамики событий.</a:t>
            </a:r>
            <a:endParaRPr lang="en-US" sz="112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Пунктуация при междометиях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8" dirty="0">
                <a:solidFill>
                  <a:srgbClr val="FFFFFF"/>
                </a:solidFill>
              </a:rPr>
              <a:t>В письменной речи междометия выделяются запятыми, восклицательными или вопросительными знаками в зависимости от контекста.  Если междометие стоит в начале предложения, оно отделяется запятой: «Ах, как красиво!» Если междометие находится в середине или в конце предложения, оно также выделяется запятыми: «Я, увы, опоздал».  Если междометие выражает сильное чувство, то после него ставится восклицательный знак: «О, ужас!»  Если междометие имеет вопросительную интонацию, то после него ставится вопросительный знак: «Эй, кто там?»  В некоторых случаях междометия могут писаться через тире, если они выражают резкий эмоциональный выброс: «— Ай! — вскрикнул он.» Использование правильной пунктуации с междометиями важно для передачи точного смысла и эмоциональной окраски высказывания.</a:t>
            </a:r>
            <a:endParaRPr lang="en-US" sz="112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Междометия и другие части речи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8" dirty="0">
                <a:solidFill>
                  <a:srgbClr val="FFFFFF"/>
                </a:solidFill>
              </a:rPr>
              <a:t>Иногда возникает вопрос о границе между междометиями и другими частями речи, особенно с частицами и наречиями.  Различие заключается в том, что междометия выражают только чувства, а частицы и наречия имеют грамматические функции и вносят дополнительные оттенки значения в предложение. Например,  частица «не» отрицает сказуемое, а междометие «нет» выражает несогласие.  Наречие «увы» может указывать на причину или обстоятельство, а междометие «увы» выражает сожаление.  Важно различать эти части речи, чтобы правильно понимать и использовать их в речи.  Некоторые слова могут выступать и как междометия, и как другие части речи, в зависимости от контекста.  Например, слово «ой» может быть междометием, выражающим удивление или боль, а также существительным в устойчивых выражениях.  Контекст всегда помогает определить функцию слова в предложении.</a:t>
            </a:r>
            <a:endParaRPr lang="en-US" sz="111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Примеры использования междометий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6" dirty="0">
                <a:solidFill>
                  <a:srgbClr val="FFFFFF"/>
                </a:solidFill>
              </a:rPr>
              <a:t>Рассмотрим примеры использования междометий в различных контекстах. В повседневной речи: «Ой, как больно!», «Ура, мы победили!», «Фу, какая гадость!». В художественной литературе: «Ах, эти ночи!», «Эх, жизнь-то наша короткая!», «Брр, как холодно!».  В публицистике: «Увы, но это правда», «Господи, помилуй!». Анализ этих примеров показывает, насколько разнообразны функции междометий и как они помогают передать нюансы эмоций и смысла.  Обратите внимание на то, как междометия помогают создать эмоциональный фон текста и передать настроение автора или персонажа.  Правильное использование междометий делает речь более яркой, выразительной и запоминающейся.  В заключении следует сказать, что междометия, несмотря на свою кажущуюся простоту, являются важной и неотъемлемой частью русского языка.</a:t>
            </a:r>
            <a:endParaRPr lang="en-US" sz="112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 Роль междометий в языке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2" dirty="0">
                <a:solidFill>
                  <a:srgbClr val="FFFFFF"/>
                </a:solidFill>
              </a:rPr>
              <a:t>В заключение, междометия – это уникальная часть речи, которая играет важную роль в передаче эмоций и экспрессии в русском языке.  Они не только обогащают речь, но и помогают создать яркий и запоминающийся образ.  Понимание функций и особенностей междометий необходимо для грамотного владения русским языком.  Правильное использование междометий делает речь более живой, эмоциональной и убедительной. Изучение междометий позволяет глубже понять механизмы формирования и функционирования языка, а также особенности передачи смысла и эмоциональной окраски в устной и письменной речи.  Дальнейшее изучение данной темы может включать анализ междометий в разных литературных стилях и жанрах, а также сравнение междометий в русском и других языках.  Знание данной темы поможет вам улучшить свои навыки общения и письменной речи.</a:t>
            </a:r>
            <a:endParaRPr lang="en-US" sz="112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2025-03-31T15:25:46Z</dcterms:created>
  <dcterms:modified xsi:type="dcterms:W3CDTF">2025-03-31T15:25:46Z</dcterms:modified>
</cp:coreProperties>
</file>