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36" b="1" dirty="0">
                <a:solidFill>
                  <a:srgbClr val="333333"/>
                </a:solidFill>
              </a:rPr>
              <a:t>Роль СМИ в формировании общественного мнения</a:t>
            </a:r>
            <a:endParaRPr lang="en-US" sz="2136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Введение: Мощь СМИ в современном мире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0" dirty="0">
                <a:solidFill>
                  <a:srgbClr val="333333"/>
                </a:solidFill>
              </a:rPr>
              <a:t>Современные средства массовой информации (СМИ) играют доминирующую роль в формировании общественного мнения.  Благодаря широкому охвату аудитории, СМИ способны влиять на взгляды, убеждения и поведение людей, формируя общественные настроения и дискурс.  От традиционных печатных изданий и телевидения до онлайн-платформ и социальных сетей –  информационное пространство насыщено разнообразными источниками, каждый из которых оказывает свое воздействие.  Понимание механизмов этого влияния критически важно для оценки информации, критического мышления и формирования собственного мнения, не подверженного манипуляциям.  Мы рассмотрим ключевые аспекты влияния СМИ,  проанализируем  как различные форматы и  технологии влияют на восприятие информации, а также обсудим  проблемы  и  вызовы, связанные с  их  влиянием на общественное мнение.</a:t>
            </a:r>
            <a:endParaRPr lang="en-US" sz="11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Механизмы влияния СМИ на общественное мнение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9" dirty="0">
                <a:solidFill>
                  <a:srgbClr val="333333"/>
                </a:solidFill>
              </a:rPr>
              <a:t>Влияние СМИ осуществляется через различные механизмы.  Повестка дня (agenda-setting) – СМИ определяют, о чем общество будет говорить.  Фрейминг (framing) –  освещение события в определенном контексте, формируя его восприятие.  Примитивизация информации – упрощение сложных тем для легкого понимания, но потенциально приводящее к искажению.  Использование эмоционально заряженных слов и образов для воздействия на аудиторию.  Повторение информации,  усиление доверия к определенным источникам и  персоналиям.  Создание иллюзии общественного консенсуса, даже при отсутствии такового.  Обращение к стереотипам и предрассудкам.  Все эти механизмы работают комплексно, усиливая друг друга и создавая мощный инструмент влияния на общественное сознание.  Различные  СМИ  используют эти механизмы  с  разной  степенью  эффективности  и  этичности.</a:t>
            </a:r>
            <a:endParaRPr lang="en-US" sz="1119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Типы СМИ и их влияние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4" dirty="0">
                <a:solidFill>
                  <a:srgbClr val="333333"/>
                </a:solidFill>
              </a:rPr>
              <a:t>Различные типы СМИ обладают разными возможностями влияния. Традиционные СМИ, такие как телевидение и газеты,  обладают высокой степенью доверия у части аудитории, но имеют ограниченную интерактивность.  Онлайн-СМИ предоставляют  большую  возможность  для  интерактивного  взаимодействия и  распространения информации,  но  часто  страдают  от  проблемы  дезинформации и  «фейковых новостей».  Социальные сети создают  экосистемы  для  обмена  мнениями,  но  также  способствуют  распространению  предвзятой  и  непроверенной  информации  через  «эхо-камеры» и  «информационные пузыри».  Каждый тип СМИ  имеет  свои  сильные  и  слабые  стороны  в  контексте  формирования  общественного  мнения.</a:t>
            </a:r>
            <a:endParaRPr lang="en-US" sz="11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Пропаганда и манипуляция в СМИ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5" dirty="0">
                <a:solidFill>
                  <a:srgbClr val="333333"/>
                </a:solidFill>
              </a:rPr>
              <a:t>К сожалению, СМИ часто используются для пропаганды и манипуляции общественным мнением.  Это может проявляться в  целенаправленном  искажении  фактов,  селективном  представлении  информации,  использовании  дезинформации  и  пропагандистских  техник.  Идентификация  пропаганды  требует  критического  анализа  источников,  сравнения  информации  из  разных  источников  и  оценки  наличия  признаков  предвзятости.  Понимание  методов  манипуляции  помогает  защититься  от  влияния  пропаганды  и  формировать  более  объективное  мнение.</a:t>
            </a:r>
            <a:endParaRPr lang="en-US" sz="118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Роль медиаграмотности в современном мире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29" dirty="0">
                <a:solidFill>
                  <a:srgbClr val="333333"/>
                </a:solidFill>
              </a:rPr>
              <a:t>В условиях информационного потока  ключевым  фактором  стает  медиаграмотность –  способность  критически  оценивать  информацию,  идентифицировать  предвзятость,  различать  факты  и  мнения,  понимать  механизмы  влияния  СМИ.  Развитие  медиаграмотности  позволяет  формировать  собственное  мнение,  не  поддаваясь  манипуляциям  и  пропаганде.  Это  важный  аспект  гражданской  ответственности  и  участия  в  общественной  жизни.</a:t>
            </a:r>
            <a:endParaRPr lang="en-US" sz="1229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8E986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333333"/>
                </a:solidFill>
              </a:rPr>
              <a:t>Заключение:  Ответственное потребление информации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3" dirty="0">
                <a:solidFill>
                  <a:srgbClr val="333333"/>
                </a:solidFill>
              </a:rPr>
              <a:t>СМИ играют  критически  важную  роль  в  формировании  общественного  мнения.  Понимание  механизмов  их  влияния,  развитие  медиаграмотности  и  ответственное  потребление  информации  являются  ключевыми  факторами  для  формирования  объективного  взгляда  на  мир  и  активного  участия  в  общественной  жизни.  Необходимо  критически  оценивать  получаемую  информацию,  сравнивать  данные  из  различных  источников,  и  стремиться  к  формированию  собственного  информированного  мнения,  не  поддаваясь  на  манипуляции  и  пропаганду.</a:t>
            </a:r>
            <a:endParaRPr lang="en-US" sz="118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2025-04-02T14:32:14Z</dcterms:created>
  <dcterms:modified xsi:type="dcterms:W3CDTF">2025-04-02T14:32:14Z</dcterms:modified>
</cp:coreProperties>
</file>