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93" b="1" dirty="0">
                <a:solidFill>
                  <a:srgbClr val="FFFFFF"/>
                </a:solidFill>
              </a:rPr>
              <a:t>Мобильные игры как метод развития здорового образа жизни</a:t>
            </a:r>
            <a:endParaRPr lang="en-US" sz="1893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 Игры и здоровье – неожиданная связь?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8" dirty="0">
                <a:solidFill>
                  <a:srgbClr val="FFFFFF"/>
                </a:solidFill>
              </a:rPr>
              <a:t>Традиционно мобильные игры ассоциируются с пассивным отдыхом и сидячим образом жизни. Однако современные технологии позволяют использовать их в качестве инструмента для мотивации к физической активности и формированию здоровых привычек.  В этой презентации мы рассмотрим, как правильно подобранные мобильные игры могут способствовать развитию здорового образа жизни,  включая  регулярные тренировки,  здоровое питание и  управление стрессом. Мы  рассмотрим примеры игр,  их  механизмы  влияния на поведение и  важность  баланса между виртуальным и реальным миром.</a:t>
            </a:r>
            <a:endParaRPr lang="en-US" sz="11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Физическая активность:  Игры, которые заставляют двигаться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5" dirty="0">
                <a:solidFill>
                  <a:srgbClr val="FFFFFF"/>
                </a:solidFill>
              </a:rPr>
              <a:t>Многие современные мобильные игры  поощряют  физическую активность.  Например,  игры с элементами дополненной реальности (AR), такие как Pokémon Go,  заставляют игроков  ходить пешком,  исследовать окружающий мир  и  проходить  значительные расстояния для достижения игровых целей.  Другие игры  используют  датчики движения  смартфонов или  умных часов для  отслеживания  шагов,  калорий  и  других показателей физической активности.  Интеграция с фитнес-трекерами  позволяет  синхронизировать  игровой прогресс с реальными достижениями,  что  усиливает  мотивацию  к  регулярным тренировкам.  Важно выбирать игры,  которые  соответствуют  вашим  физическим возможностям и  интересам,  чтобы  достичь  максимального эффекта и  избежать травм.</a:t>
            </a:r>
            <a:endParaRPr lang="en-US" sz="11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Здоровое питание:  Игры, обучающие правильному питанию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3" dirty="0">
                <a:solidFill>
                  <a:srgbClr val="FFFFFF"/>
                </a:solidFill>
              </a:rPr>
              <a:t>Некоторые мобильные игры  фокусируются на  пропаганде  здорового питания.  Они могут  представлять  интерактивные  уроки  о  пользе  фруктов,  овощей  и  других  полезных  продуктов,  а  также  предоставлять  рецепты  и  советы  по  составлению  сбалансированного  рациона.  Игровой  формат  делает  обучение  более  занимательным  и  доступным,  чем  традиционные  методы.  Кроме того,  некоторые игры  могут  вознаграждать  игроков  за  соблюдение  правильного  питания  в  реальной  жизни,  например,  предоставляя  бонусы  или  виртуальные  награды.  Важно  помнить,  что  игры  -  это  только  инструмент,  и  необходимо  сочетать  их  использование  с  консультацией  с  диетологом  или  врачом  для  разработки  индивидуального  плана  питания.</a:t>
            </a:r>
            <a:endParaRPr lang="en-US" sz="11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Управление стрессом:  Игры как метод релаксации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7" dirty="0">
                <a:solidFill>
                  <a:srgbClr val="FFFFFF"/>
                </a:solidFill>
              </a:rPr>
              <a:t>Мобильные игры  также могут  помочь  управлять  стрессом.  Казуальные  игры,  такие  как  пазлы  или  игры  с  элементами  медитации,  помогают  расслабиться  и  отвлечься  от  напряженных  ситуаций.  Многие  игры  предлагают  спокойную  атмосферу  и  занимательные  задания,  которые  позволяют  сосредоточиться  на  процессе  и  забыть  о  проблемах.  Важно  выбирать  игры,  которые  вызывают  положительные  эмоции  и  не  вызывают  чувства  раздражения  или  фрустрации.  Однако,  не стоит  забывать  о  балансе:  чрезмерное  времяпрепровождение  за  играми  может  привести  к  обратному  эффекту  и  увеличить  уровень  стресса.</a:t>
            </a:r>
            <a:endParaRPr lang="en-US" sz="115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Социальная составляющая:  Игры и  здоровый образ жизни в команде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2" dirty="0">
                <a:solidFill>
                  <a:srgbClr val="FFFFFF"/>
                </a:solidFill>
              </a:rPr>
              <a:t>Многие  мобильные  игры  предлагают  возможности  для  социального  взаимодействия.  Играя  с  друзьями  или  вступая  в  онлайн-сообщества,  вы  можете  мотивировать  друг  друга  вести  здоровый  образ  жизни.  Совместные  прогулки  с  целью  прохождения  игровых  заданий,  совместное  приготовление  здоровой  пищи  по  рецептам  из  игры  –  все  это  способствует  крепким  отношениям  и  положительно  влияет  на  здоровье.  Соревновательный  элемент  в  играх  также  может  быть  стимулом  к  достижению  более  высоких  результатов  в  развитии  здорового  образа  жизни.</a:t>
            </a:r>
            <a:endParaRPr lang="en-US" sz="117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Разумный подход к использованию игр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7" dirty="0">
                <a:solidFill>
                  <a:srgbClr val="FFFFFF"/>
                </a:solidFill>
              </a:rPr>
              <a:t>Мобильные игры могут быть эффективным инструментом для развития здорового образа жизни, но только при разумном подходе. Важно помнить о балансе между виртуальным и реальным миром, выбирать игры, которые соответствуют вашим интересам и целям, и не забывать о других важных аспектах здорового образа жизни, таких как полноценный сон,  регулярные медицинские осмотры и  положительные  эмоции вне игры.  Не  следует  рассматривать  игры  как  панацею,  а  как  дополнительный  инструмент  для  достижения  ваших  целей  в  области  здоровья.  Комбинируя  игровые  техники  с  другими  методами  профилактики  и  укрепления  здоровья,  вы  сможете  добиться  оптимальных  результатов.</a:t>
            </a:r>
            <a:endParaRPr lang="en-US" sz="114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2025-04-02T14:15:26Z</dcterms:created>
  <dcterms:modified xsi:type="dcterms:W3CDTF">2025-04-02T14:15:26Z</dcterms:modified>
</cp:coreProperties>
</file>