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42" b="1" dirty="0">
                <a:solidFill>
                  <a:srgbClr val="FFFFFF"/>
                </a:solidFill>
              </a:rPr>
              <a:t>Влияние мобильных телефонов на организм человека</a:t>
            </a:r>
            <a:endParaRPr lang="en-US" sz="2042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Введение: Неотъемлемая часть жизни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089" dirty="0">
                <a:solidFill>
                  <a:srgbClr val="FFFFFF"/>
                </a:solidFill>
              </a:rPr>
              <a:t>Мобильные телефоны стали неотъемлемой частью современной жизни.  Они обеспечивают связь, доступ к информации и развлечениям, упрощают многие аспекты повседневной деятельности. Однако,  широкое распространение мобильных телефонов порождает вопросы о потенциальном воздействии на здоровье человека.  В данной презентации мы рассмотрим влияние мобильных телефонов на различные системы организма, основываясь на имеющихся научных данных.  Важно отметить, что  исследования в этой области продолжаются, и окончательные выводы пока не сделаны.  Тем не менее,  осознание потенциальных рисков поможет нам минимизировать негативное воздействие и использовать мобильные устройства более безопасно. Мы рассмотрим  как краткосрочные, так и долгосрочные эффекты, а также обсудим меры предосторожности, которые можно принять для снижения риска.  Наше исследование охватывает влияние электромагнитного излучения,  проблемы со зрением,  нарушения сна,  психологическое влияние и  проблемы с опорно-двигательным аппаратом.  Будьте внимательны к своему здоровью и следуйте рекомендациям по безопасному использованию мобильных телефонов.</a:t>
            </a:r>
            <a:endParaRPr lang="en-US" sz="1089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Электромагнитное излучение и его воздействие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01" dirty="0">
                <a:solidFill>
                  <a:srgbClr val="FFFFFF"/>
                </a:solidFill>
              </a:rPr>
              <a:t>Мобильные телефоны излучают радиочастотное электромагнитное излучение (РЧ-ЭМИ), которое проникает в ткани организма.  Хотя уровень излучения обычно находится в пределах допустимых норм,  его длительное воздействие может вызывать нагрев тканей, особенно головного мозга.  Некоторые исследования связывают РЧ-ЭМИ с увеличением риска развития опухолей головного мозга,  хотя результаты неоднозначны и требуют дальнейшего изучения.  Кроме того,  воздействие РЧ-ЭМИ может вызывать головную боль,  усталость,  расстройство сна и другие неспецифические симптомы.  Важно отметить, что  сила излучения зависит от модели телефона,  дальности от антенны базовой станции и других факторов.  Использование наушников (проводных или беспроводных)  поможет снизить уровень облучения головы.  Также рекомендуется  не держать телефон постоянно близко к телу и  делать перерывы в его использовании.  Продолжаются  исследования, направленные на выявление долгосрочных последствий воздействия РЧ-ЭМИ на организм.</a:t>
            </a:r>
            <a:endParaRPr lang="en-US" sz="110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Влияние на зрение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2" dirty="0">
                <a:solidFill>
                  <a:srgbClr val="FFFFFF"/>
                </a:solidFill>
              </a:rPr>
              <a:t>Проведение длительного времени за экраном мобильного телефона может негативно сказываться на зрении.  Это связано с так называемым синдромом компьютерного зрительного синдрома (КЗС), который проявляется в сухости глаз,  утомляемости глаз,  головной боли,  затуманивании зрения.  Частое использование мобильных телефонов может способствовать развитию близорукости, особенно у детей и подростков.  Синий свет, излучаемый экранами,  также может нарушать циркадные ритмы и ухудшать качество сна.  Для снижения негативного воздействия на зрение рекомендуется делать перерывы в использовании телефона,  соблюдать достаточное расстояние до экрана,  использовать специальные защитные пленки или очки,  блокирующие синий свет.  Важно также  регулярно делать упражнения для глаз и  достаточно отдыхать.  Правильная освещенность помещения, в котором вы используете телефон,  также играет важную роль.</a:t>
            </a:r>
            <a:endParaRPr lang="en-US" sz="111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Нарушения сна и психологическое влияние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5" dirty="0">
                <a:solidFill>
                  <a:srgbClr val="FFFFFF"/>
                </a:solidFill>
              </a:rPr>
              <a:t>Использование мобильных телефонов перед сном может нарушать сон.  Синий свет, излучаемый экраном,  подавляет выработку мелатонина – гормона, регулирующего циркадные ритмы и сон.  Это приводит к бессоннице,  плохому качеству сна и дневной сонливости.  Постоянная доступность информации и  общение в социальных сетях могут вызывать стресс,  тревогу и  депрессию.  Переизбыток информации и  постоянное ожидание уведомлений  могут приводить к  хроническому переутомлению  и  снижению концентрации внимания.  Для улучшения качества сна рекомендуется  отказаться от использования мобильного телефона за час-два до сна,  создать  спокойную обстановку в спальне и  придерживаться  режима дня.  Важно  уделять  достаточно  времени  отдыху и  заниматься  любимыми  делами,  отвлекаясь  от  мобильного телефона.</a:t>
            </a:r>
            <a:endParaRPr lang="en-US" sz="11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Влияние на опорно-двигательный аппарат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6" dirty="0">
                <a:solidFill>
                  <a:srgbClr val="FFFFFF"/>
                </a:solidFill>
              </a:rPr>
              <a:t>Длительное использование мобильных телефонов может приводить к проблемам с  опорно-двигательным аппаратом.  Низкая посадка головы при  использовании телефона  приводит к перенапряжению мышц шеи и  плечевого пояса.  Это может  вызывать головные боли,  боли в шее и  плечах,  а также  формированию  неправильной  осанки.  Для  предотвращения  этих  проблем  рекомендуется  поддерживать  правильную  осанку,  делать  перерывы  в  использовании  телефона,  выполнять  упражнения  для  шеи  и  плечевого  пояса,  использовать  эргономичные  приспособления  для  удержания  телефона.   Важно  помнить,  что  профилактика  лучше,  чем  лечение.  Регулярные  физические  нагрузки  также  способствуют  укреплению  мышечного  корсета  и  предотвращению  развития  болезней  опорно-двигательного  аппарата.</a:t>
            </a:r>
            <a:endParaRPr lang="en-US" sz="112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Меры предосторожности и рекомендации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4" dirty="0">
                <a:solidFill>
                  <a:srgbClr val="FFFFFF"/>
                </a:solidFill>
              </a:rPr>
              <a:t>Для минимизации негативного влияния мобильных телефонов на здоровье необходимо соблюдать ряд мер предосторожности.  Ограничьте время использования телефона,  делайте регулярные перерывы.  Используйте наушники,  чтобы уменьшить излучение  близко  к  голове.  Держите телефон на расстоянии от тела.  Следите за осанкой.  Делайте упражнения для глаз.  Избегайте  использования телефона  перед  сном.  Обратите  внимание  на  симптомы  возможных  проблем  со  здоровьем  и  при  необходимости  обратитесь  к  врачу.  Помните,  что  умеренность  и  сбалансированный  подход  к  использованию  мобильных  телефонов  являются  ключом  к  сохранению  здоровья.  Следите за  появлением  симптомов,  таких  как  головная  боль,  утомляемость,  расстройства  сна,  и  при  их  проявлении  обратитесь  к  специалисту.</a:t>
            </a:r>
            <a:endParaRPr lang="en-US" sz="112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Заключение:  Ответственное использование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51" dirty="0">
                <a:solidFill>
                  <a:srgbClr val="FFFFFF"/>
                </a:solidFill>
              </a:rPr>
              <a:t>Мобильные телефоны – это мощный инструмент, который  может  как  помогать,  так  и  вредить.  Важно  помнить  о  потенциальных  рисках  для  здоровья  и  применять  меры  предосторожности.  Ответственное  использование  мобильных  телефонов,  основанное  на  осознании  их  влияния  на  организм,  позволит  минимизировать  негативные  последствия  и  избежать  возможных  проблем  со  здоровьем.  Продолжайте  следить  за  результатами  научных  исследований  и  соблюдайте  простые  правила  безопасности.  Забота  о  своем  здоровье  –  это  ваша  ответственность.  Помните,  что  баланс  и  умеренность  важны  во  всем,  включая  использование  технологий.</a:t>
            </a:r>
            <a:endParaRPr lang="en-US" sz="115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2025-01-12T08:49:47Z</dcterms:created>
  <dcterms:modified xsi:type="dcterms:W3CDTF">2025-01-12T08:49:47Z</dcterms:modified>
</cp:coreProperties>
</file>