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064" b="1" dirty="0">
                <a:solidFill>
                  <a:srgbClr val="FFFFFF"/>
                </a:solidFill>
              </a:rPr>
              <a:t>Трудоустройство инвалидов: возможности и вызовы</a:t>
            </a:r>
            <a:endParaRPr lang="en-US" sz="2064"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Актуальность проблемы трудоустройства инвалидов</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13" dirty="0">
                <a:solidFill>
                  <a:srgbClr val="FFFFFF"/>
                </a:solidFill>
              </a:rPr>
              <a:t>Трудоустройство людей с инвалидностью – важная социальная проблема, требующая комплексного решения.  Обеспечение равных возможностей для всех граждан, вне зависимости от состояния здоровья, является  приоритетом для многих стран.  Включение людей с инвалидностью в трудовую деятельность  способствует их социальной адаптации, повышению уровня жизни и самооценки, а также  обогащает рынок труда  разнообразием  талантов и навыков.  Однако  существуют значительные барьеры, препятствующие  полной интеграции инвалидов в  трудовой процесс.  Эти барьеры могут быть как физическими (отсутствие доступной инфраструктуры), так и социальными (предвзятое отношение работодателей,  стереотипы о  неспособности инвалидов к продуктивной работе).  В данной презентации мы рассмотрим  существующие проблемы, успешные практики и  перспективы развития  в сфере трудоустройства людей с инвалидностью.</a:t>
            </a:r>
            <a:endParaRPr lang="en-US" sz="111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Законодательная база и государственная поддержка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3" dirty="0">
                <a:solidFill>
                  <a:srgbClr val="FFFFFF"/>
                </a:solidFill>
              </a:rPr>
              <a:t>Многие страны  имеют законодательство, направленное на защиту прав инвалидов и  содействие их трудоустройству.  Законы  гарантируют  равные возможности  при приеме на работу,  предусматривают квоты для  работодателей,  обеспечивают  дополнительную поддержку  людям с инвалидностью  в  процессе  трудоустройства  (профессиональная  переподготовка,  адаптация  рабочего места).  Однако  эффективность  законодательства  зависит  от  качества  его  реализации.  Государственная  поддержка  может  включать  финансовые  стимулы  для  работодателей,  создание  специальных  центров  занятости  для  инвалидов,  разработку  программ  профессиональной  реабилитации.  Необходимо  постоянно  совершенствовать  законодательство  и  механизмы  его  реализации,  учитывая  изменяющиеся  потребности  людей  с  инвалидностью.</a:t>
            </a:r>
            <a:endParaRPr lang="en-US" sz="112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Барьеры на пути трудоустройства инвалидов</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6" dirty="0">
                <a:solidFill>
                  <a:srgbClr val="FFFFFF"/>
                </a:solidFill>
              </a:rPr>
              <a:t>Существует ряд серьезных препятствий, мешающих полной интеграции людей с инвалидностью в рынок труда.  К физическим барьерам относятся  недоступность  зданий и транспорта,  отсутствие  специального оборудования на рабочих местах.  Социальные барьеры включают  предвзятое отношение работодателей,  отсутствие  информации о  возможностях  инвалидов,  недостаток  специальных  программ  профессиональной  реабилитации,  дискриминация  на  рабочем  месте.  Психологические барьеры  связаны с  низкой самооценкой  инвалидов,  боязнью  отказа  в  работе,  недостатком  уверенности в  своих  силах.  Преодоление  этих  барьеров  требует  комплексного  подхода,  включающего  изменение  законодательства,  повышение  осведомленности  общественности,  развитие  инклюзивной  культуры  на  рабочих  местах.</a:t>
            </a:r>
            <a:endParaRPr lang="en-US" sz="112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Успешные практики трудоустройства инвалидов</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2" dirty="0">
                <a:solidFill>
                  <a:srgbClr val="FFFFFF"/>
                </a:solidFill>
              </a:rPr>
              <a:t>Многие компании успешно внедряют  инклюзивные  практики  и  доказывают,  что  трудоустройство  инвалидов  выгодно  для  бизнеса.  Это  повышает  корпоративный  имидж,  расширяет  кадровый  резерв,  способствует  росту  креативности  и  инноваций.  Успешные  практики  включают  создание  доступной  рабочей  среды,  адаптацию  рабочих  мест,  проведение  специальных  тренингов  для  руководителей  и  сотрудников,  разработку  индивидуальных  планов  работы  для  инвалидов,  создание  специальных  программ  профессиональной  реабилитации.  Примеры  таких  практик  можно  найти  как  в  крупных  международных  корпорациях, так и в  небольших  компаниях.</a:t>
            </a:r>
            <a:endParaRPr lang="en-US" sz="115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Роль технологий в трудоустройстве инвалидов</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40" dirty="0">
                <a:solidFill>
                  <a:srgbClr val="FFFFFF"/>
                </a:solidFill>
              </a:rPr>
              <a:t>Современные технологии играют все более важную роль в обеспечении равных возможностей для людей с инвалидностью.  Адаптивное программное обеспечение,  системы  ассистивных  технологий,  удаленная  работа  -  все  это  расширяет  возможности  трудоустройства  инвалидов.  Например,  программы  для  синтеза  речи  и  распознавания  голоса  позволяют  людям  с  нарушениями  зрения  и  слуха  эффективно  работать  с  компьютером.  Системы  управления  для  людей  с  ограниченной  подвижностью  позволяют  адаптировать  рабочее  место  под  индивидуальные  нужды.  Развитие  технологий  обеспечивает  новые  возможности  для  трудоустройства  людей  с  инвалидностью  и  стимулирует  рост  инклюзивного  рынка  труда.</a:t>
            </a:r>
            <a:endParaRPr lang="en-US" sz="11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Пути к эффективному решению проблемы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9" dirty="0">
                <a:solidFill>
                  <a:srgbClr val="FFFFFF"/>
                </a:solidFill>
              </a:rPr>
              <a:t>Эффективное решение проблемы трудоустройства инвалидов требует  комплексного  подхода,  включающего  изменение  законодательства,  повышение  осведомленности  общественности,  развитие  инклюзивной  культуры,  внедрение  инновационных  технологий  и  активное  сотрудничество  государственных  органов,  работодателей  и  самих  людей  с  инвалидностью.  Необходимо  продолжать  работу  по  созданию  доступной  среды,  развитию  программ  профессиональной  реабилитации,  повышению  качества  жизни  инвалидов  и  обеспечению  их  полной  социальной  интеграции.  Только  совместными  усилиями  мы  сможем  достичь  цели  -  обеспечить  равные  возможности  для  всех  граждан,  вне  зависимости  от  состояния  здоровья.</a:t>
            </a:r>
            <a:endParaRPr lang="en-US" sz="113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2025-04-02T14:39:45Z</dcterms:created>
  <dcterms:modified xsi:type="dcterms:W3CDTF">2025-04-02T14:39:45Z</dcterms:modified>
</cp:coreProperties>
</file>