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2064" b="1" dirty="0">
                <a:solidFill>
                  <a:srgbClr val="333333"/>
                </a:solidFill>
              </a:rPr>
              <a:t>Решение математических задач с игральной костью</a:t>
            </a:r>
            <a:endParaRPr lang="en-US" sz="2064"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Введение: Игральная кость как инструмент математического моделирования</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089" dirty="0">
                <a:solidFill>
                  <a:srgbClr val="333333"/>
                </a:solidFill>
              </a:rPr>
              <a:t>В этой презентации мы рассмотрим, как обычная игральная кость может стать инструментом для решения различных математических задач.  Кажущаяся простота шестигранной кости скрывает богатые возможности для изучения вероятности, комбинаторики и статистики.  Мы начнем с базовых понятий – вероятности выпадения определенного числа и перейдем к более сложным задачам, включающим независимые и зависимые события, а также задачи, требующие применения комбинаторных методов.  Игральная кость – это не просто детская игрушка, а замечательная модель для иллюстрации фундаментальных математических принципов.  Ее использование позволяет наглядно демонстрировать абстрактные понятия и делает изучение математики более интерактивным и увлекательным.  Мы рассмотрим примеры задач, начиная от простых подсчетов вероятностей и заканчивая задачами, требующими анализа комбинаторных возможностей.  В процессе решения задач мы будем обращать внимание на ключевые моменты и методы, которые применимы к решению аналогичных задач в более сложных контекстах. Приготовьтесь к увлекательному путешествию в мир математики с помощью обычной игральной кости!</a:t>
            </a:r>
            <a:endParaRPr lang="en-US" sz="1089"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Вероятность выпадения определенного числа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086" dirty="0">
                <a:solidFill>
                  <a:srgbClr val="333333"/>
                </a:solidFill>
              </a:rPr>
              <a:t>Начнем с самого простого: вероятность выпадения конкретного числа на шестигранной кости.  Предположим, кость правильная, то есть каждое число от 1 до 6 имеет равную вероятность выпадения.  Тогда вероятность выпадения любого конкретного числа (например, 3) составляет 1/6.  Это потому, что всего существует 6 возможных исходов, и только один из них соответствует выпадению числа 3.  Мы можем расширить это понятие на другие задачи. Например, какова вероятность выпадения четного числа?  В этом случае благоприятные исходы - это 2, 4 и 6, то есть 3 из 6 возможных.  Следовательно, вероятность выпадения четного числа равна 3/6, что упрощается до 1/2.  А какова вероятность выпадения числа, большего 4?  Здесь благоприятные исходы - это 5 и 6, то есть 2 из 6. Вероятность равна 2/6 или 1/3.  Эти простые примеры закладывают основу для понимания более сложных задач по теории вероятностей, которые мы рассмотрим далее.  Понимание базовых вероятностных расчетов критически важно для дальнейшего изучения математических моделей и статистического анализа.  Обратите внимание на то, как простое бросание кости может помочь нам в изучении таких фундаментальных понятий.</a:t>
            </a:r>
            <a:endParaRPr lang="en-US" sz="1086"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Независимые события: бросание двух костей</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00" dirty="0">
                <a:solidFill>
                  <a:srgbClr val="333333"/>
                </a:solidFill>
              </a:rPr>
              <a:t>Теперь усложним задачу: бросаем две кости.  Какова вероятность выпадения суммы, равной 7?  Здесь мы сталкиваемся с независимыми событиями – результат первого броска не влияет на результат второго.  Всего возможных комбинаций выпадения двух костей 6 * 6 = 36.  Комбинации, дающие сумму 7, это (1,6), (2,5), (3,4), (4,3), (5,2), (6,1) – всего 6 комбинаций.  Следовательно, вероятность выпадения суммы 7 равна 6/36 = 1/6.  Рассмотрим другой пример: вероятность выпадения хотя бы одной шестерки при бросании двух костей.  Проще посчитать вероятность противоположного события – ни одной шестерки.  Вероятность не выпадения шестерки на одной кости 5/6.  Для двух костей это (5/6) * (5/6) = 25/36.  Тогда вероятность выпадения хотя бы одной шестерки равна 1 – 25/36 = 11/36.  Эти примеры иллюстрируют, как использовать принцип независимости событий для решения задач с несколькими бросаниями костей.  Подобные задачи широко используются в теории вероятностей и статистике для моделирования различных явлений.</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Зависимые события:  бросание кости с возвращением/без возвращения</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01" dirty="0">
                <a:solidFill>
                  <a:srgbClr val="333333"/>
                </a:solidFill>
              </a:rPr>
              <a:t>Перейдем к зависимым событиям.  Представьте, что мы бросаем кость дважды, но после первого броска не возвращаем выпавшее число обратно в набор возможных исходов.  Например, если в первом броске выпала тройка, то во втором броске тройка уже не может выпасть.  Теперь вероятность выпадения определенного числа во втором броске зависит от результата первого броска.  Всего возможных комбинаций в этом случае 6 * 5 = 30.  Какова вероятность выпадения суммы 7?  Нам нужно найти комбинации, которые дают сумму 7, учитывая, что числа не могут повторяться.  Это (1,6), (2,5), (4,3), (5,2), (6,1) – всего 5 комбинаций.  Вероятность равна 5/30 = 1/6.  Заметим, что эта вероятность отличается от вероятности выпадения суммы 7 при независимых событиях (бросание с возвращением).  Этот пример иллюстрирует важное различие между зависимыми и независимыми событиями и как это влияет на расчет вероятности.  В реальных задачах учет зависимости между событиями критичен для получения корректного результата.</a:t>
            </a:r>
            <a:endParaRPr lang="en-US" sz="110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Комбинаторика и игральная кость</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21" dirty="0">
                <a:solidFill>
                  <a:srgbClr val="333333"/>
                </a:solidFill>
              </a:rPr>
              <a:t>Игральная кость также помогает в изучении комбинаторики.  Например, сколько существует различных комбинаций при бросании трех костей?  Это 6 * 6 * 6 = 216 комбинаций.  Сколько существует комбинаций, где сумма выпавших чисел равна 10?  Решение этой задачи потребует перебора возможных комбинаций или использования более сложных комбинаторных методов.  Это иллюстрирует применение комбинаторики для подсчета числа возможных исходов при многократном бросании костей.  Аналогичные задачи возникают в различных областях, от криптографии до биоинформатики.  Понимание комбинаторных методов позволяет эффективно подсчитывать большое количество комбинаций и вероятностей.   Различные подходы к решению комбинаторных задач могут быть проиллюстрированы на примере бросания костей, что делает изучение этой темы более наглядным и понятным.</a:t>
            </a:r>
            <a:endParaRPr lang="en-US" sz="112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Заключение: Применение полученных знаний</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01" dirty="0">
                <a:solidFill>
                  <a:srgbClr val="333333"/>
                </a:solidFill>
              </a:rPr>
              <a:t>В этой презентации мы показали, как простая игральная кость может служить мощным инструментом для изучения различных математических понятий, таких как вероятность, независимые и зависимые события, и комбинаторика.  Начиная с базовых задач на вероятность выпадения определенного числа, мы перешли к более сложным задачам, требующим анализа независимых и зависимых событий, а также применения комбинаторных методов.  Понимание этих принципов имеет широкое применение в различных областях науки и техники, от моделирования случайных процессов до разработки сложных алгоритмов.  Помните, что даже самые простые объекты могут скрывать в себе богатый математический потенциал.  Не бойтесь экспериментировать, ставить собственные задачи и искать креативные решения.  Используйте полученные знания для анализа различных ситуаций, моделирования явлений и принятия решений на основе вероятностных оценок.  Продолжайте изучать математику – это увлекательное путешествие, полное открытий и новых знаний.</a:t>
            </a:r>
            <a:endParaRPr lang="en-US" sz="110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Вопросы и ответы</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4" dirty="0">
                <a:solidFill>
                  <a:srgbClr val="333333"/>
                </a:solidFill>
              </a:rPr>
              <a:t>Теперь у вас есть возможность задать вопросы по представленному материалу.  Мы обсудим любые непонятные моменты, рассмотрим дополнительные примеры и углубимся в интересующие вас аспекты теории вероятностей и комбинаторики.  Не стесняйтесь задавать вопросы, даже если они кажутся вам простыми.  Каждый вопрос – это шаг к более глубокому пониманию математических принципов, лежащих в основе решения задач с игральной костью.  Давайте вместе разберем все тонкости и нюансы, чтобы вы смогли уверенно применять полученные знания на практике.  Дискуссия и обмен знаниями – ключевые элементы процесса обучения.  Ваши вопросы помогут нам сделать наше понимание темы более полным и всеобъемлющим.  Не упустите возможность задать все интересующие вас вопросы!</a:t>
            </a:r>
            <a:endParaRPr lang="en-US" sz="1134"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2025-01-12T14:25:47Z</dcterms:created>
  <dcterms:modified xsi:type="dcterms:W3CDTF">2025-01-12T14:25:47Z</dcterms:modified>
</cp:coreProperties>
</file>