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Племя Кабила: Жизнь и культура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Кто такие Кабила?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0" dirty="0">
                <a:solidFill>
                  <a:srgbClr val="333333"/>
                </a:solidFill>
              </a:rPr>
              <a:t>Кабила – крупное племя, проживающее преимущественно в Демократической Республике Конго, в провинциях Северное и Южное Киву.  Их численность оценивается в несколько миллионов человек, что делает их одной из самых значительных этнических групп региона.  История кабила тесно связана с богатой историей Великих озер Африки.  Они известны своим воинственным прошлым, сложной социальной структурой и уникальной культурой.  Традиционно, кабила были известны как искусные скотоводы и земледельцы,  основа их существования строилась на  выращивании различных сельскохозяйственных культур, таких как маниок, бананы, просо и бобы.  Однако,  история племени полна периодов войн и конфликтов, что сильно повлияло на их образ жизни и социальную организацию.  В последние десятилетия, кабила столкнулись с множеством вызовов, связанных с политической нестабильностью и экономическими трудностями в регионе. Несмотря на это,  они сохраняют свою культурную идентичность и  стремятся к сохранению своих традиций и обычаев.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Социальная структура и традиционные верования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2" dirty="0">
                <a:solidFill>
                  <a:srgbClr val="333333"/>
                </a:solidFill>
              </a:rPr>
              <a:t>Традиционное общество кабила основывается на сложной системе родственных связей и кланов.  Семья играет центральную роль в жизни каждого члена племени.  Старейшины клана обладают значительным авторитетом и влиянием на принятие решений, касающихся как отдельных семей, так и всего клана в целом.  В прошлом,  племя кабила имело развитую систему управления,  основанную на  военных вождях и  советниках.  Религиозные верования кабила включают в себя  поклонение предкам, а также веру в различных духов и сверхъестественных существ.  Шаманы и колдуны играют важную роль в жизни племени,  осуществляя обряды,  лечение болезней и  предсказывая будущее.  Традиционные верования  тесно переплетаются с повседневной жизнью кабила,  влияя на все аспекты их быта, от земледелия до разрешения конфликтов.  Однако,  влияние христианства и ислама  также ощутимо в современном обществе кабила,  и  многие представители племени исповедуют эти религии, сочетая их с традиционными верованиями.</a:t>
            </a:r>
            <a:endParaRPr lang="en-US" sz="110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Искусство, музыка и танцы кабила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0" dirty="0">
                <a:solidFill>
                  <a:srgbClr val="333333"/>
                </a:solidFill>
              </a:rPr>
              <a:t>Культура кабила богата и разнообразна.  Традиционное искусство  включает в себя  резьбу по дереву,  изготовление керамики и  ткачество.  Уникальные узоры и орнаменты,  используемые в  изделиях  кабила,  отражают их  богатое культурное наследие.  Музыка и танцы  занимают важное место в  жизни племени.  Традиционные музыкальные инструменты,  такие как  барабаны и  ксилофоны,  используются  для сопровождения  ритуальных танцев и  празднеств.  Танцы  часто  рассказывают  истории,  передают  легенды и  отражают  важные события  в  жизни племени.  Современные  изменения  в  обществе кабила  привели к  появлению новых форм  искусства и  музыки,  которые  сочетают  традиционные  элементы с  современными  тенденциями.  Однако  племя  старается  сохранить  свои  культурные  ценности  и  передавать  их  из  поколения  в  поколение.</a:t>
            </a:r>
            <a:endParaRPr lang="en-US" sz="11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8E71C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Современные вызовы и перспективы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4" dirty="0">
                <a:solidFill>
                  <a:srgbClr val="333333"/>
                </a:solidFill>
              </a:rPr>
              <a:t>В настоящее время племя Кабила сталкивается с множеством вызовов, связанных с политической нестабильностью,  бедностью и  конфликтами в  регионе.  Доступ к образованию и  медицинской помощи  остается  ограниченным для  многих  представителей племени.  Вырубка лесов и  истощение природных ресурсов  также  являются  серьезными  проблемами,  угрожающими  традиционному  образу жизни кабила. Несмотря на  эти трудности,  племя  проявляет  стойкость и  стремится  к  сохранению  своей  культуры и  идентичности.  Развитие  образования,  доступ к  медицинской помощи и  содействие  экономическому  росту  являются  ключевыми  факторами  для  улучшения  жизни  кабила и  сохранения  их  богатого  культурного  наследия.  Международное  сотрудничество  и  поддержка  могут  сыграть  важную  роль  в  решении  этих  проблем и  обеспечении  устойчивого  развития  для  племени Кабила.</a:t>
            </a:r>
            <a:endParaRPr lang="en-US" sz="111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2025-01-09T09:49:12Z</dcterms:created>
  <dcterms:modified xsi:type="dcterms:W3CDTF">2025-01-09T09:49:12Z</dcterms:modified>
</cp:coreProperties>
</file>