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389" b="1" dirty="0">
                <a:solidFill>
                  <a:srgbClr val="FFFFFF"/>
                </a:solidFill>
              </a:rPr>
              <a:t>Взаимосвязь дыхания и кровообращения</a:t>
            </a:r>
            <a:endParaRPr lang="en-US" sz="2389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Две системы, одна цель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0" dirty="0">
                <a:solidFill>
                  <a:srgbClr val="FFFFFF"/>
                </a:solidFill>
              </a:rPr>
              <a:t>Дыхательная и сердечно-сосудистая системы – две тесно взаимосвязанные системы организма, работающие согласованно для обеспечения клеток кислородом и удаления углекислого газа.  Дыхательная система отвечает за газообмен – поглощение кислорода из воздуха и выведение углекислого газа. Сердечно-сосудистая система, состоящая из сердца и кровеносных сосудов, транспортирует кровь, насыщенную кислородом, ко всем клеткам организма и забирает кровь, насыщенную углекислым газом, обратно к легким.  Нарушение работы одной системы неизбежно сказывается на функционировании другой.  В этой презентации мы рассмотрим механизмы этой взаимосвязи, а также последствия их нарушения.</a:t>
            </a:r>
            <a:endParaRPr lang="en-US" sz="1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Газообмен в легких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3" dirty="0">
                <a:solidFill>
                  <a:srgbClr val="FFFFFF"/>
                </a:solidFill>
              </a:rPr>
              <a:t>Газообмен – ключевой процесс, связывающий дыхание и кровообращение. В альвеолах легких происходит диффузия кислорода из воздуха в кровь и углекислого газа из крови в воздух.  Это возможно благодаря разнице парциального давления газов.  Альвеолы окружены сетью капилляров, где кровь тесно контактирует с воздухом.  Эритроциты, содержащие гемоглобин, связывают кислород, образуя оксигемоглобин.  Одновременно углекислый газ, образующийся в результате метаболизма клеток, диффундирует из крови в альвеолы и выводится с выдыхаемым воздухом.  Эффективность газообмена зависит от многих факторов, включая площадь поверхности альвеол, толщину альвеолярно-капиллярной мембраны и парциальное давление газов.</a:t>
            </a:r>
            <a:endParaRPr lang="en-US" sz="114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Транспорт газов кровью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0" dirty="0">
                <a:solidFill>
                  <a:srgbClr val="FFFFFF"/>
                </a:solidFill>
              </a:rPr>
              <a:t>Сердечно-сосудистая система обеспечивает транспорт газов между легкими и тканями.  Кровь, обогащенная кислородом в легких,  переносится по артериям к клеткам организма.  Гемоглобин, основной переносчик кислорода, высвобождает кислород в тканях, где его парциальное давление ниже.  Углекислый газ, образующийся в клетках,  транспортируется кровью в нескольких формах: растворенный в плазме, в виде бикарбоната и связанный с гемоглобином.  Венозная кровь, насыщенная углекислым газом, возвращается к сердцу, а затем – к легким для газообмена.  Эффективность транспорта газов зависит от количества эритроцитов, уровня гемоглобина и состояния сердечно-сосудистой системы.</a:t>
            </a:r>
            <a:endParaRPr lang="en-US" sz="1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Регуляция дыхания и кровообращения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1" dirty="0">
                <a:solidFill>
                  <a:srgbClr val="FFFFFF"/>
                </a:solidFill>
              </a:rPr>
              <a:t>Дыхание и кровообращение регулируются нейрогуморальными механизмами.  Дыхательный центр в головном мозге контролирует частоту и глубину дыхания, реагируя на изменения парциального давления кислорода и углекислого газа в крови.  Сердечно-сосудистый центр также расположен в головном мозге и регулирует сердечный ритм, силу сердечных сокращений и тонус сосудов.  Гормоны, такие как адреналин и норадреналин,  влияют на оба процесса,  увеличивая частоту сердечных сокращений и дыхания в стрессовых ситуациях.  Рецепторы в кровеносных сосудах и легких  передают информацию в мозг о состоянии системы,  обеспечивая  гомеостаз.</a:t>
            </a:r>
            <a:endParaRPr lang="en-US" sz="116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Влияние физической активности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92" dirty="0">
                <a:solidFill>
                  <a:srgbClr val="FFFFFF"/>
                </a:solidFill>
              </a:rPr>
              <a:t>Физическая активность значительно увеличивает потребность организма в кислороде.  Это приводит к увеличению частоты сердечных сокращений и дыхания,  чтобы обеспечить доставку необходимого количества кислорода к работающим мышцам.  В период физической нагрузки  увеличивается  минутный объем дыхания и сердечный выброс.  Эти изменения  координируются  нервной системой,  чтобы обеспечить  адекватную  доставку кислорода и удаление углекислого газа.  Тренированность  позволяет  более эффективно  регулировать  эти процессы.</a:t>
            </a:r>
            <a:endParaRPr lang="en-US" sz="119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Нарушения взаимосвязи дыхания и кровообращения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5" dirty="0">
                <a:solidFill>
                  <a:srgbClr val="FFFFFF"/>
                </a:solidFill>
              </a:rPr>
              <a:t>Нарушения в одной из систем неизбежно отражаются на другой.  Например,  заболевания легких,  такие как пневмония или бронхит,  снижают эффективность газообмена,  что приводит к гипоксии (недостатку кислорода)  и  нарушению  работы  сердца.  Сердечная недостаточность  может  привести  к  нарушению  перфузии  легких  и  снижению  эффективности  газообмена.  Другие заболевания, такие как анемия,  также  могут  нарушить  транспорт  газов  и  привести  к  гипоксии.  Ранняя диагностика  и  лечение  заболеваний  дыхательной  и  сердечно-сосудистой  систем  важны  для  предотвращения  серьезных  осложнений.</a:t>
            </a:r>
            <a:endParaRPr lang="en-US" sz="116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7" dirty="0">
                <a:solidFill>
                  <a:srgbClr val="FFFFFF"/>
                </a:solidFill>
              </a:rPr>
              <a:t>Дыхательная и сердечно-сосудистая системы тесно взаимосвязаны и работают как единое целое для обеспечения организма кислородом и удаления углекислого газа.  Нарушение работы одной системы неизбежно сказывается на другой.  Понимание механизмов этой взаимосвязи важно для диагностики и лечения различных заболеваний.  Здоровый образ жизни,  включающий  правильное  питание,  физическую  активность  и  отказ  от  вредных  привычек,  способствует  поддержанию  здоровья  обоих  систем.</a:t>
            </a:r>
            <a:endParaRPr lang="en-US" sz="120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2025-01-24T14:45:32Z</dcterms:created>
  <dcterms:modified xsi:type="dcterms:W3CDTF">2025-01-24T14:45:32Z</dcterms:modified>
</cp:coreProperties>
</file>