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Нарушение прав человека в сказках</a:t>
            </a:r>
            <a:endParaRPr lang="en-US" sz="2400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Сказки – зеркало общества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8" dirty="0">
                <a:solidFill>
                  <a:srgbClr val="FFFFFF"/>
                </a:solidFill>
              </a:rPr>
              <a:t>Сказки, несмотря на свою кажущуюся невинность, часто отражают реальные социальные проблемы и нарушения прав человека.  В них, под маской волшебства и фантастики, зачастую скрываются  вопросы угнетения, несправедливости и насилия.  Анализ сказок позволяет увидеть, как исторически воспринимались и игнорировались права человека,  отражая  культурные нормы и ценности разных эпох.  Цель данной презентации – проанализировать  некоторые распространенные примеры нарушения прав человека,  изображенные в известных сказках, и обсудить их актуальность в современном мире. Мы рассмотрим такие аспекты, как права на жизнь, свободу,  равенство,  защиту от насилия и эксплуатации, а также  право на справедливое  судопроизводство.  Понимание того, как эти права нарушаются в вымышленных мирах, помогает нам лучше распознать и противостоять им в реальности.</a:t>
            </a:r>
            <a:endParaRPr lang="en-US" sz="111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Насилие и жестокость: «Красная Шапочка» и другие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4" dirty="0">
                <a:solidFill>
                  <a:srgbClr val="FFFFFF"/>
                </a:solidFill>
              </a:rPr>
              <a:t>Многие классические сказки изобилуют сценами насилия и жестокости, зачастую направленными против слабых и беззащитных. В «Красной Шапочке»  волк, олицетворяющий зло,  угрожает жизни маленькой девочки и ее бабушки.  В «Золушке» мачеха и сестры проявляют  жестокость и  угнетение, лишая Золушку основных прав и возможностей.  Это  отражает  реальность  бытового насилия и  ущемления прав женщин и детей,  бывших распространенными  в  прошлые эпохи и, к сожалению,  не исчезнувшими полностью в современном мире.  Анализ таких сказок позволяет  понять,  как  воспитывались  дети  в  контексте  принятия насилия как нормы и  как  важно  формировать  нетерпимость к  любым формам  жестокого обращения.</a:t>
            </a:r>
            <a:endParaRPr lang="en-US" sz="11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Неравенство и дискриминация: «Золушка» и социальная несправедливость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71" dirty="0">
                <a:solidFill>
                  <a:srgbClr val="FFFFFF"/>
                </a:solidFill>
              </a:rPr>
              <a:t>Сказка о Золушке наглядно демонстрирует проблему социального неравенства и дискриминации.  Золушка,  лишенная  прав и  возможностей из-за своего низкого социального статуса,  подвергается  унижениям и  издевательствам со стороны  своей мачехи и сестер.  Ее  история  символизирует борьбу за равенство  и справедливость,  показывая, как  социальные  барьеры  могут  препятствовать  реализации  прав человека.  Аналогичные  примеры  можно  найти и  в других  сказках,  где  герои  подвергаются  дискриминации из-за  своего  происхождения,  расы,  вероисповедания или  других  признаков.</a:t>
            </a:r>
            <a:endParaRPr lang="en-US" sz="117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Эксплуатация и рабство: «Русалочка» и цена свободы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7" dirty="0">
                <a:solidFill>
                  <a:srgbClr val="FFFFFF"/>
                </a:solidFill>
              </a:rPr>
              <a:t>Сказка  «Русалочка»  представляет  интересный  пример  эксплуатации  и  отсутствия  права  на  свободный  выбор. Русалочка  жертвует  своим  голосом  и  жизнью  ради  любви,  показывая  как  женщины  исторически  были  лишены  права  на  самоопределение.  Эта сказка затрагивает  тему  жертвенности,  принуждения  и  отсутствия  права  на  свободу  и  счастье.  Это  отражает  реальность  эксплуатации  труда,  принуждения  к  браку  и  других  форм  ущемления  прав  женщин  в  мире.</a:t>
            </a:r>
            <a:endParaRPr lang="en-US" sz="120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Правосудие и месть: «Спящая красавица» и  отсутствие законных процедур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9" dirty="0">
                <a:solidFill>
                  <a:srgbClr val="FFFFFF"/>
                </a:solidFill>
              </a:rPr>
              <a:t>Во многих сказках  правосудие  осуществляется  не  через  законные  процедуры,  а  через  месть  или  чудесное  вмешательство.  В  «Спящей  красавице»  проклятие  и  его  снятие  происходят  вне  рамки  закона  и  справедливого  суда.  Это  подчеркивает  важность  установления  четких  правовых  норм  и  гарантий  справедливого  судопроизводства.  Отсутствие  доступа  к  правосудию  и  наличие  внесудебных  расправ  остается  серьезной  проблемой  во  многих  странах  мира.</a:t>
            </a:r>
            <a:endParaRPr lang="en-US" sz="120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Заключение: Актуальность сказок в современном контексте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6" dirty="0">
                <a:solidFill>
                  <a:srgbClr val="FFFFFF"/>
                </a:solidFill>
              </a:rPr>
              <a:t>Анализ сказок  показывает, что  нарушения прав человека  —  это  не  только  проблема  прошлого,  но  и  актуальный  вопрос  современности.  Понимание  того,  как  эти  нарушения  изображаются  в  сказках,  помогает  нам  лучше  понимать  их  причины  и  последствия.  Изучение  сказок  способствует  формированию  критического  мышления  и  понимания  важности  защиты  прав  человека.  В  заключение  следует  отметить,  что  сказки  —  это  не  только  источники  развлечения,  но  и  важный  инструмент  для  образования  и  воспитания  в  духе  уважения  к  праву  и  свободам  каждого  человека.</a:t>
            </a:r>
            <a:endParaRPr lang="en-US" sz="116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2025-04-02T14:46:12Z</dcterms:created>
  <dcterms:modified xsi:type="dcterms:W3CDTF">2025-04-02T14:46:12Z</dcterms:modified>
</cp:coreProperties>
</file>