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1617" b="1" dirty="0">
                <a:solidFill>
                  <a:srgbClr val="FFFFFF"/>
                </a:solidFill>
              </a:rPr>
              <a:t>Вольвокс: Колониальный организм на границе между одноклеточными и многоклеточными</a:t>
            </a:r>
            <a:endParaRPr lang="en-US" sz="1617"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Что такое Вольвокс?</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5" dirty="0">
                <a:solidFill>
                  <a:srgbClr val="FFFFFF"/>
                </a:solidFill>
              </a:rPr>
              <a:t>Вольвокс – это род одноклеточных зеленых водорослей, образующих колонии, которые представляют собой удивительный пример перехода от одноклеточных форм жизни к многоклеточным.  Эти колонии состоят из сотен или даже тысяч клеток, объединенных в сферическую структуру.  Каждая клетка в колонии похожа на самостоятельную одноклеточную водоросль, способную к фотосинтезу. Однако, совместная жизнь в колонии позволяет вольвоксу демонстрировать более сложные формы поведения и взаимодействия с окружающей средой, чем одиночные клетки.  Изучение вольвокса имеет ключевое значение для понимания эволюционных процессов, приведших к появлению многоклеточности.  В этой презентации мы рассмотрим строение, жизненный цикл и эволюционное значение вольвокса.</a:t>
            </a:r>
            <a:endParaRPr lang="en-US" sz="113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Строение колонии Вольвокса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18" dirty="0">
                <a:solidFill>
                  <a:srgbClr val="FFFFFF"/>
                </a:solidFill>
              </a:rPr>
              <a:t>Колония вольвокса представляет собой полый шар, состоящий из сотен или тысяч бифлагеллятных клеток, расположенных в одном слое на поверхности. Каждая клетка имеет два жгутика, обеспечивающие движение колонии.  Клетки соединены между собой цитоплазматическими мостиками, что способствует координации их действий.  Внутри колонии находится матрикс, заполненный слизистым веществом.  Некоторые клетки колонии, называемые соматическими клетками, выполняют вегетативные функции, обеспечивая питание и движение.  Другие клетки, более крупные и специализированные, называются гонидиями или репродуктивными клетками. Они отвечают за бесполое размножение, формируя дочерние колонии внутри материнской.   Строение колонии вольвокса демонстрирует зачатки специализации клеток,  представляя собой важный шаг на пути к возникновению многоклеточных организмов.</a:t>
            </a:r>
            <a:endParaRPr lang="en-US" sz="111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Размножение Вольвокса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9" dirty="0">
                <a:solidFill>
                  <a:srgbClr val="FFFFFF"/>
                </a:solidFill>
              </a:rPr>
              <a:t>Вольвокс размножается как бесполым, так и половым путём. Бесполое размножение осуществляется путём образования дочерних колоний внутри материнской.  Гонидии, репродуктивные клетки, подвергаются многократному делению, формируя  маленькие сферические колонии, которые в конечном итоге высвобождаются из материнской колонии.  Половое размножение вольвокса более сложное.  Определённые клетки дифференцируются в гаметы – мужские (сперматозоиды) и женские (яйцеклетки).  Оплодотворение яйцеклетки сперматозоидом приводит к образованию зиготы, которая после периода покоя прорастает, формируя новую колонию.  Наличие полового размножения указывает на эволюционную продвинутость вольвокса и  повышение генетического разнообразия.</a:t>
            </a:r>
            <a:endParaRPr lang="en-US" sz="113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Движение и фототаксис</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64" dirty="0">
                <a:solidFill>
                  <a:srgbClr val="FFFFFF"/>
                </a:solidFill>
              </a:rPr>
              <a:t>Колонии вольвокса способны к активному движению благодаря координированной работе жгутиков клеток.  Они демонстрируют положительный фототаксис, то есть движутся к свету, что необходимо для фотосинтеза.  Механизмы координации движения жгутиков до конца не изучены, но предполагается участие химических сигналов и электрических импульсов, передающихся между клетками.  Способность к  координированному движению  и фототаксису является  примером сложного поведения,  характерного для более развитых организмов и  невозможного для одиночных клеток.   Это  подчёркивает  важность  взаимодействия  клеток  в колонии.</a:t>
            </a:r>
            <a:endParaRPr lang="en-US" sz="116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Эволюционное значение Вольвокса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70" dirty="0">
                <a:solidFill>
                  <a:srgbClr val="FFFFFF"/>
                </a:solidFill>
              </a:rPr>
              <a:t>Вольвокс занимает уникальное положение в эволюционном древе жизни, представляя собой переходную форму между одноклеточными и многоклеточными организмами.  Изучение вольвокса позволяет учёным лучше понять эволюционные механизмы, лежащие в основе возникновения многоклеточности.  Специализация клеток,  координация их действий,  половое размножение – все эти черты  вольвокса  свидетельствуют  о  сложности  его организации и  важности  его  роли  в  понимании  эволюции  жизни  на  Земле.  Дальнейшие исследования вольвокса могут пролить свет на  механизмы  развития  сложных  организмов.</a:t>
            </a:r>
            <a:endParaRPr lang="en-US" sz="117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Вольвокс – модель для изучения многоклеточности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7" dirty="0">
                <a:solidFill>
                  <a:srgbClr val="FFFFFF"/>
                </a:solidFill>
              </a:rPr>
              <a:t>Вольвокс является ценной моделью для изучения эволюционных процессов, приведших к появлению многоклеточности.  Его относительно простое строение,  доступность для экспериментальных исследований и  наличие  как бесполого, так и полового размножения делают его идеальным объектом для изучения  механизмов  клеточной дифференцировки,  координации клеточных действий и  эволюции  более сложных  организмов.  Дальнейшие исследования вольвокса  обещают  принести  важные  открытия  в  области  эволюционной  биологии  и  клеточной биологии.</a:t>
            </a:r>
            <a:endParaRPr lang="en-US" sz="118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7ED321"/>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Вопросы и ответы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400" dirty="0">
                <a:solidFill>
                  <a:srgbClr val="FFFFFF"/>
                </a:solidFill>
              </a:rPr>
              <a:t>Здесь вы можете задать вопросы по теме презентации.  Мы обсудим  строение,  размножение,  движение и  эволюционное  значение  вольвокса.  Давайте  вместе  рассмотрим  этот  удивительный  организм  и  его  место  в  эволюции  жизни.</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2025-01-11T09:25:22Z</dcterms:created>
  <dcterms:modified xsi:type="dcterms:W3CDTF">2025-01-11T09:25:22Z</dcterms:modified>
</cp:coreProperties>
</file>