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Исполнители Кюя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Что такое Кюя?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6" dirty="0">
                <a:solidFill>
                  <a:srgbClr val="FFFFFF"/>
                </a:solidFill>
              </a:rPr>
              <a:t>Кюя (Kyūya) – это жанр японской музыки, характеризующийся сочетанием традиционных японских инструментов и современных музыкальных стилей.  Он часто включает в себя элементы традиционной японской музыки,  такой как гагаку или синкиоку, а также элементы поп-музыки, рока, электроники и других жанров.  Кюя – это не просто музыкальный стиль, а целая культура, отражающая уникальное сочетание старого и нового в японской музыкальной традиции.  Многообразие  стилей и инструментов делает Кюя невероятно разнообразным и интересным жанром для исследования.  В данной презентации мы рассмотрим некоторых ключевых исполнителей, которые внесли значительный вклад в развитие и популяризацию Кюи.</a:t>
            </a:r>
            <a:endParaRPr lang="en-US" sz="114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Кейго Ояма (Keigo Oyama)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0" dirty="0">
                <a:solidFill>
                  <a:srgbClr val="FFFFFF"/>
                </a:solidFill>
              </a:rPr>
              <a:t>Кейго Ояма – один из самых известных и влиятельных исполнителей Кюя.  Его музыка характеризуется уникальным сочетанием традиционных японских инструментов, таких как кото, сякухати и вагэн, с современными электронными звуками.  Ояма часто использует в своих композициях элементы ambient и world music, создавая атмосферные и мелодичные произведения.  Его музыкальные эксперименты расширили границы Кюя, привлекли внимание широкой аудитории и оказали значительное влияние на многих молодых музыкантов. Он известен своими живыми выступлениями, где он мастерски сочетает виртуозную игру на традиционных инструментах с использованием современных технологий.  Его работы часто используются в фильмах, телесериалах и видеоиграх, что еще больше способствует популяризации Кюя.</a:t>
            </a:r>
            <a:endParaRPr lang="en-US" sz="11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Хироми (Hiromi)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9" dirty="0">
                <a:solidFill>
                  <a:srgbClr val="FFFFFF"/>
                </a:solidFill>
              </a:rPr>
              <a:t>Хироми –  виртуозная пианистка, чей талант выходит далеко за рамки джазовой музыки. В ее творчестве присутствует заметное влияние японской традиционной культуры, что проявляется в использовании традиционных мелодий и гармоний, а также в атмосфере ее произведений.  Хотя Хироми не позиционирует себя исключительно как исполнительницу Кюя,  ее музыка часто содержит элементы этого жанра. Ее композиции полны энергии, импровизации и технического мастерства.  Она мастерски сочетает техническое совершенство с эмоциональной глубиной, создавая неповторимую атмосферу на своих концертах.  Хироми выступала на крупнейших мировых музыкальных площадках и завоевала множество премий.</a:t>
            </a:r>
            <a:endParaRPr lang="en-US" sz="114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Японские оркестры и ансамбли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78" dirty="0">
                <a:solidFill>
                  <a:srgbClr val="FFFFFF"/>
                </a:solidFill>
              </a:rPr>
              <a:t>Помимо сольных исполнителей, существуют многочисленные японские оркестры и ансамбли, которые специализируются на исполнении Кюя.  Эти коллективы часто объединяют музыкантов, играющих на различных традиционных и современных инструментах.  Они исполняют как традиционные произведения, так и современные композиции, написанные специально для Кюя.  Эти ансамбли играют важную роль в сохранении и популяризации жанра,  представляя Кюя широкой аудитории.  Многие из них гастролируют по всему миру,  демонстрируя богатство и разнообразие японской музыкальной культуры.</a:t>
            </a:r>
            <a:endParaRPr lang="en-US" sz="117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Влияние Кюя на современную музыку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28" dirty="0">
                <a:solidFill>
                  <a:srgbClr val="FFFFFF"/>
                </a:solidFill>
              </a:rPr>
              <a:t>Кюя оказывает всё большее влияние на современную музыку, вдохновляя музыкантов из разных стран.  Сочетание традиционных японских мелодий и современных ритмов создает уникальный и узнаваемый звуковой образ.  Многие современные композиторы используют элементы Кюя в своих произведениях,  обогащая звучание и создавая новые стилистические решения.  Это свидетельствует о растущей популярности и значимости Кюя в мировом музыкальном контексте.</a:t>
            </a:r>
            <a:endParaRPr lang="en-US" sz="122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Новые исполнители Кюя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В последнее время появляется все больше молодых и талантливых исполнителей Кюя, которые экспериментируют с жанром,  используя новые технологии и стилистические приемы.  Они продолжают развивать и расширять границы Кюя,  создавая новые и интересные музыкальные произведения.  Эти музыканты  вносят свой вклад в сохранение и популяризацию этого уникального жанра,  привлекая внимание как традиционных ценителей японской музыки, так и молодой аудитории, которая открывает для себя красоту и глубину Кюя.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Будущее Кюя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5" dirty="0">
                <a:solidFill>
                  <a:srgbClr val="FFFFFF"/>
                </a:solidFill>
              </a:rPr>
              <a:t>Кюя – это динамично развивающийся жанр, который продолжает удивлять и вдохновлять.  Благодаря талантливым исполнителям и композиторам,  Кюя не только сохраняет свои традиционные корни, но и постоянно эволюционирует,  адаптируясь к современным тенденциям.  Будущее Кюя выглядит многообещающим,  и мы с нетерпением ожидаем новых открытий и творческих экспериментов в этом уникальном жанре японской музыки.  Его универсальность и способность сочетать традиционное и современное делает его одним из самых перспективных направлений мировой музыки.</a:t>
            </a:r>
            <a:endParaRPr lang="en-US" sz="11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2025-01-12T14:25:14Z</dcterms:created>
  <dcterms:modified xsi:type="dcterms:W3CDTF">2025-01-12T14:25:14Z</dcterms:modified>
</cp:coreProperties>
</file>