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E71C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333333"/>
                </a:solidFill>
              </a:rPr>
              <a:t>Здоровый образ жизни: путь к долголетию и гармонии</a:t>
            </a:r>
            <a:endParaRPr lang="en-US" sz="2000" dirty="0"/>
          </a:p>
        </p:txBody>
      </p:sp>
      <p:pic>
        <p:nvPicPr>
          <p:cNvPr id="4" name="Image 0" descr="C:\Users\igoru\WebStormProject\presentationBot\pictures\log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E71C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Введение в ЗОЖ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Определение здорового образа жизни.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Важность ЗОЖ для общего состояния здоровья.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Мифы и заблуждения о ЗОЖ.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E71C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Основные компоненты ЗОЖ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356" dirty="0">
                <a:solidFill>
                  <a:srgbClr val="333333"/>
                </a:solidFill>
              </a:rPr>
              <a:t>Правильное питание: принципы сбалансированного рациона.</a:t>
            </a:r>
            <a:endParaRPr lang="en-US" sz="1356" dirty="0"/>
          </a:p>
          <a:p>
            <a:pPr indent="0" marL="0">
              <a:buNone/>
            </a:pPr>
            <a:r>
              <a:rPr lang="en-US" sz="1356" dirty="0">
                <a:solidFill>
                  <a:srgbClr val="333333"/>
                </a:solidFill>
              </a:rPr>
              <a:t>Физическая активность: как спорт влияет на здоровье.</a:t>
            </a:r>
            <a:endParaRPr lang="en-US" sz="1356" dirty="0"/>
          </a:p>
          <a:p>
            <a:pPr indent="0" marL="0">
              <a:buNone/>
            </a:pPr>
            <a:r>
              <a:rPr lang="en-US" sz="1356" dirty="0">
                <a:solidFill>
                  <a:srgbClr val="333333"/>
                </a:solidFill>
              </a:rPr>
              <a:t>Сон и восстановление: роль сна в поддержании здоровья.</a:t>
            </a:r>
            <a:endParaRPr lang="en-US" sz="1356" dirty="0"/>
          </a:p>
          <a:p>
            <a:pPr indent="0" marL="0">
              <a:buNone/>
            </a:pPr>
            <a:r>
              <a:rPr lang="en-US" sz="1356" dirty="0">
                <a:solidFill>
                  <a:srgbClr val="333333"/>
                </a:solidFill>
              </a:rPr>
              <a:t>Психоэмоциональное состояние: как стресс влияет на организм.</a:t>
            </a:r>
            <a:endParaRPr lang="en-US" sz="1356" dirty="0"/>
          </a:p>
          <a:p>
            <a:pPr indent="0" marL="0">
              <a:buNone/>
            </a:pPr>
            <a:r>
              <a:rPr lang="en-US" sz="1356" dirty="0">
                <a:solidFill>
                  <a:srgbClr val="333333"/>
                </a:solidFill>
              </a:rPr>
              <a:t>Отказ от вредных привычек: курение, алкоголь, наркотики.</a:t>
            </a:r>
            <a:endParaRPr lang="en-US" sz="135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igoru\WebStormProject\presentationBot\pictures\AgACAgIAAxkBAAIMHmcsn5oaVheS6bhGZkFzsrPiCgqDAAIG5TEbeWRpSaPpl11l5qC3AQADAgADbQADNg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E71C">
              <a:alpha val="5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Питание как основа ЗОЖ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Важность витаминов, минералов и воды.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Продукты для поддержания здоровья и долголетия.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Овощи, фрукты, белки, углеводы и жиры: что и как нужно есть?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Советы по контролю порций и правильному режиму питания.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E71C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Заключение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Подведение итогов: ключевые элементы здорового образа жизни.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Преимущества ЗОЖ для здоровья, долголетия и счастья.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Мотивация: как начать изменять свою жизнь и придерживаться ЗОЖ.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2024-11-07T11:11:51Z</dcterms:created>
  <dcterms:modified xsi:type="dcterms:W3CDTF">2024-11-07T11:11:51Z</dcterms:modified>
</cp:coreProperties>
</file>