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Modular" charset="1" panose="00000800000000000000"/>
      <p:regular r:id="rId10"/>
    </p:embeddedFont>
    <p:embeddedFont>
      <p:font typeface="Chromium One" charset="1" panose="02000503020000020004"/>
      <p:regular r:id="rId11"/>
    </p:embeddedFont>
    <p:embeddedFont>
      <p:font typeface="Big Shoulders Display" charset="1" panose="00000000000000000000"/>
      <p:regular r:id="rId12"/>
    </p:embeddedFont>
    <p:embeddedFont>
      <p:font typeface="Big Shoulders Display Bold" charset="1" panose="00000000000000000000"/>
      <p:regular r:id="rId13"/>
    </p:embeddedFont>
    <p:embeddedFont>
      <p:font typeface="Big Shoulders Display Thin" charset="1" panose="00000000000000000000"/>
      <p:regular r:id="rId14"/>
    </p:embeddedFont>
    <p:embeddedFont>
      <p:font typeface="Big Shoulders Display Medium" charset="1" panose="00000000000000000000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  <p:embeddedFont>
      <p:font typeface="Open Sans Italics" charset="1" panose="020B0606030504020204"/>
      <p:regular r:id="rId18"/>
    </p:embeddedFont>
    <p:embeddedFont>
      <p:font typeface="Open Sans Bold Italics" charset="1" panose="020B0806030504020204"/>
      <p:regular r:id="rId19"/>
    </p:embeddedFont>
    <p:embeddedFont>
      <p:font typeface="Open Sans Light" charset="1" panose="020B0306030504020204"/>
      <p:regular r:id="rId20"/>
    </p:embeddedFont>
    <p:embeddedFont>
      <p:font typeface="Open Sans Light Italics" charset="1" panose="020B0306030504020204"/>
      <p:regular r:id="rId21"/>
    </p:embeddedFont>
    <p:embeddedFont>
      <p:font typeface="Open Sans Ultra-Bold" charset="1" panose="00000000000000000000"/>
      <p:regular r:id="rId22"/>
    </p:embeddedFont>
    <p:embeddedFont>
      <p:font typeface="Open Sans Ultra-Bold Italics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jpe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1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4305213" y="6325952"/>
            <a:ext cx="1851264" cy="293234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>
            <a:off x="13825533" y="6912995"/>
            <a:ext cx="2330945" cy="178018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7917974" y="1028700"/>
            <a:ext cx="2113933" cy="2382506"/>
          </a:xfrm>
          <a:custGeom>
            <a:avLst/>
            <a:gdLst/>
            <a:ahLst/>
            <a:cxnLst/>
            <a:rect r="r" b="b" t="t" l="l"/>
            <a:pathLst>
              <a:path h="2382506" w="2113933">
                <a:moveTo>
                  <a:pt x="0" y="0"/>
                </a:moveTo>
                <a:lnTo>
                  <a:pt x="2113933" y="0"/>
                </a:lnTo>
                <a:lnTo>
                  <a:pt x="2113933" y="2382506"/>
                </a:lnTo>
                <a:lnTo>
                  <a:pt x="0" y="23825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429398" y="4421325"/>
            <a:ext cx="1877337" cy="1853443"/>
          </a:xfrm>
          <a:custGeom>
            <a:avLst/>
            <a:gdLst/>
            <a:ahLst/>
            <a:cxnLst/>
            <a:rect r="r" b="b" t="t" l="l"/>
            <a:pathLst>
              <a:path h="1853443" w="1877337">
                <a:moveTo>
                  <a:pt x="0" y="0"/>
                </a:moveTo>
                <a:lnTo>
                  <a:pt x="1877336" y="0"/>
                </a:lnTo>
                <a:lnTo>
                  <a:pt x="1877336" y="1853443"/>
                </a:lnTo>
                <a:lnTo>
                  <a:pt x="0" y="1853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1618430" y="2327723"/>
            <a:ext cx="14109418" cy="167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500"/>
              </a:lnSpc>
              <a:spcBef>
                <a:spcPct val="0"/>
              </a:spcBef>
            </a:pPr>
            <a:r>
              <a:rPr lang="en-US" sz="12500" strike="noStrike" u="none">
                <a:solidFill>
                  <a:srgbClr val="FF0099"/>
                </a:solidFill>
                <a:latin typeface="Big Shoulders Display Bold"/>
              </a:rPr>
              <a:t>LOGOS BONS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17974" y="4116525"/>
            <a:ext cx="799183" cy="2196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7481"/>
              </a:lnSpc>
              <a:spcBef>
                <a:spcPct val="0"/>
              </a:spcBef>
            </a:pPr>
            <a:r>
              <a:rPr lang="en-US" sz="12486" strike="noStrike" u="none">
                <a:solidFill>
                  <a:srgbClr val="96F1F4"/>
                </a:solidFill>
                <a:latin typeface="Chromium One"/>
              </a:rPr>
              <a:t>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62750" y="7246370"/>
            <a:ext cx="10338313" cy="100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48"/>
              </a:lnSpc>
              <a:spcBef>
                <a:spcPct val="0"/>
              </a:spcBef>
            </a:pPr>
            <a:r>
              <a:rPr lang="en-US" sz="8810" strike="noStrike" u="none">
                <a:solidFill>
                  <a:srgbClr val="3168D8"/>
                </a:solidFill>
                <a:latin typeface="HK Modular Bold"/>
              </a:rPr>
              <a:t>LOGOS RUINS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1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710030"/>
            <a:ext cx="8782541" cy="5614553"/>
          </a:xfrm>
          <a:custGeom>
            <a:avLst/>
            <a:gdLst/>
            <a:ahLst/>
            <a:cxnLst/>
            <a:rect r="r" b="b" t="t" l="l"/>
            <a:pathLst>
              <a:path h="5614553" w="8782541">
                <a:moveTo>
                  <a:pt x="0" y="0"/>
                </a:moveTo>
                <a:lnTo>
                  <a:pt x="8782541" y="0"/>
                </a:lnTo>
                <a:lnTo>
                  <a:pt x="8782541" y="5614554"/>
                </a:lnTo>
                <a:lnTo>
                  <a:pt x="0" y="56145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696300"/>
            <a:ext cx="1569023" cy="1719049"/>
          </a:xfrm>
          <a:custGeom>
            <a:avLst/>
            <a:gdLst/>
            <a:ahLst/>
            <a:cxnLst/>
            <a:rect r="r" b="b" t="t" l="l"/>
            <a:pathLst>
              <a:path h="1719049" w="1569023">
                <a:moveTo>
                  <a:pt x="0" y="0"/>
                </a:moveTo>
                <a:lnTo>
                  <a:pt x="1569023" y="0"/>
                </a:lnTo>
                <a:lnTo>
                  <a:pt x="1569023" y="1719049"/>
                </a:lnTo>
                <a:lnTo>
                  <a:pt x="0" y="17190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335925" y="1418590"/>
            <a:ext cx="7389502" cy="7354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Quando você vê... você não desvê... na hora que fizeram essa logo, tinha tudo para dar certo, mas é nos pequenos detalhes que... podem acabar estragando tudo...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1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855592"/>
            <a:ext cx="9408228" cy="4718954"/>
          </a:xfrm>
          <a:custGeom>
            <a:avLst/>
            <a:gdLst/>
            <a:ahLst/>
            <a:cxnLst/>
            <a:rect r="r" b="b" t="t" l="l"/>
            <a:pathLst>
              <a:path h="4718954" w="9408228">
                <a:moveTo>
                  <a:pt x="0" y="0"/>
                </a:moveTo>
                <a:lnTo>
                  <a:pt x="9408228" y="0"/>
                </a:lnTo>
                <a:lnTo>
                  <a:pt x="9408228" y="4718954"/>
                </a:lnTo>
                <a:lnTo>
                  <a:pt x="0" y="4718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1253" y="1028700"/>
            <a:ext cx="1569023" cy="1719049"/>
          </a:xfrm>
          <a:custGeom>
            <a:avLst/>
            <a:gdLst/>
            <a:ahLst/>
            <a:cxnLst/>
            <a:rect r="r" b="b" t="t" l="l"/>
            <a:pathLst>
              <a:path h="1719049" w="1569023">
                <a:moveTo>
                  <a:pt x="0" y="0"/>
                </a:moveTo>
                <a:lnTo>
                  <a:pt x="1569023" y="0"/>
                </a:lnTo>
                <a:lnTo>
                  <a:pt x="1569023" y="1719049"/>
                </a:lnTo>
                <a:lnTo>
                  <a:pt x="0" y="17190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447873" y="2870850"/>
            <a:ext cx="6320422" cy="5703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55"/>
              </a:lnSpc>
            </a:pPr>
            <a:r>
              <a:rPr lang="en-US" sz="4611">
                <a:solidFill>
                  <a:srgbClr val="FFFFFF"/>
                </a:solidFill>
                <a:latin typeface="Open Sans Bold"/>
              </a:rPr>
              <a:t>Eu simplismente, não tenho nem o que dizer sobre isso... simplismente sem noção, e completamente desnecessário.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1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1933" y="5271168"/>
            <a:ext cx="1877337" cy="1853443"/>
          </a:xfrm>
          <a:custGeom>
            <a:avLst/>
            <a:gdLst/>
            <a:ahLst/>
            <a:cxnLst/>
            <a:rect r="r" b="b" t="t" l="l"/>
            <a:pathLst>
              <a:path h="1853443" w="1877337">
                <a:moveTo>
                  <a:pt x="0" y="0"/>
                </a:moveTo>
                <a:lnTo>
                  <a:pt x="1877336" y="0"/>
                </a:lnTo>
                <a:lnTo>
                  <a:pt x="1877336" y="1853443"/>
                </a:lnTo>
                <a:lnTo>
                  <a:pt x="0" y="18534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88286" y="4639875"/>
            <a:ext cx="3996919" cy="4114800"/>
          </a:xfrm>
          <a:custGeom>
            <a:avLst/>
            <a:gdLst/>
            <a:ahLst/>
            <a:cxnLst/>
            <a:rect r="r" b="b" t="t" l="l"/>
            <a:pathLst>
              <a:path h="4114800" w="3996919">
                <a:moveTo>
                  <a:pt x="0" y="0"/>
                </a:moveTo>
                <a:lnTo>
                  <a:pt x="3996918" y="0"/>
                </a:lnTo>
                <a:lnTo>
                  <a:pt x="39969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29269" y="1968841"/>
            <a:ext cx="6183273" cy="167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500"/>
              </a:lnSpc>
              <a:spcBef>
                <a:spcPct val="0"/>
              </a:spcBef>
            </a:pPr>
            <a:r>
              <a:rPr lang="en-US" sz="12500" strike="noStrike" u="none">
                <a:solidFill>
                  <a:srgbClr val="FF0099"/>
                </a:solidFill>
                <a:latin typeface="Big Shoulders Display Bold"/>
              </a:rPr>
              <a:t>FEITO POR...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84196" y="6177563"/>
            <a:ext cx="10039707" cy="2151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5528"/>
              </a:lnSpc>
              <a:spcBef>
                <a:spcPct val="0"/>
              </a:spcBef>
            </a:pPr>
            <a:r>
              <a:rPr lang="en-US" sz="6910" strike="noStrike" u="none">
                <a:solidFill>
                  <a:srgbClr val="3168D8"/>
                </a:solidFill>
                <a:latin typeface="HK Modular Bold"/>
              </a:rPr>
              <a:t>IGOR NERY</a:t>
            </a:r>
          </a:p>
          <a:p>
            <a:pPr marL="0" indent="0" lvl="0">
              <a:lnSpc>
                <a:spcPts val="5288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5528"/>
              </a:lnSpc>
              <a:spcBef>
                <a:spcPct val="0"/>
              </a:spcBef>
            </a:pPr>
            <a:r>
              <a:rPr lang="en-US" sz="6910" strike="noStrike" u="none">
                <a:solidFill>
                  <a:srgbClr val="3168D8"/>
                </a:solidFill>
                <a:latin typeface="HK Modular Bold"/>
              </a:rPr>
              <a:t>BRENNO DE LIMA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1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-774161"/>
            <a:ext cx="8621995" cy="5029317"/>
          </a:xfrm>
          <a:custGeom>
            <a:avLst/>
            <a:gdLst/>
            <a:ahLst/>
            <a:cxnLst/>
            <a:rect r="r" b="b" t="t" l="l"/>
            <a:pathLst>
              <a:path h="5029317" w="8621995">
                <a:moveTo>
                  <a:pt x="0" y="0"/>
                </a:moveTo>
                <a:lnTo>
                  <a:pt x="8621995" y="0"/>
                </a:lnTo>
                <a:lnTo>
                  <a:pt x="8621995" y="5029317"/>
                </a:lnTo>
                <a:lnTo>
                  <a:pt x="0" y="50293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5717" r="0" b="-3571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08083" y="4255156"/>
            <a:ext cx="5663228" cy="5663228"/>
          </a:xfrm>
          <a:custGeom>
            <a:avLst/>
            <a:gdLst/>
            <a:ahLst/>
            <a:cxnLst/>
            <a:rect r="r" b="b" t="t" l="l"/>
            <a:pathLst>
              <a:path h="5663228" w="5663228">
                <a:moveTo>
                  <a:pt x="0" y="0"/>
                </a:moveTo>
                <a:lnTo>
                  <a:pt x="5663228" y="0"/>
                </a:lnTo>
                <a:lnTo>
                  <a:pt x="5663228" y="5663228"/>
                </a:lnTo>
                <a:lnTo>
                  <a:pt x="0" y="56632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524904" y="2120555"/>
            <a:ext cx="6871934" cy="656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80"/>
              </a:lnSpc>
            </a:pPr>
            <a:r>
              <a:rPr lang="en-US" sz="4129">
                <a:solidFill>
                  <a:srgbClr val="FFFFFF"/>
                </a:solidFill>
                <a:latin typeface="Open Sans Bold"/>
              </a:rPr>
              <a:t>Nessa logo, eles tiveram uma ideia muito peculiar para sua marca. As cores em específico, são basicamente iguais aos seus produtos, trazendo uma combinação impecável para o consumidor!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151795" y="153166"/>
            <a:ext cx="1494978" cy="1587332"/>
          </a:xfrm>
          <a:custGeom>
            <a:avLst/>
            <a:gdLst/>
            <a:ahLst/>
            <a:cxnLst/>
            <a:rect r="r" b="b" t="t" l="l"/>
            <a:pathLst>
              <a:path h="1587332" w="1494978">
                <a:moveTo>
                  <a:pt x="0" y="0"/>
                </a:moveTo>
                <a:lnTo>
                  <a:pt x="1494977" y="0"/>
                </a:lnTo>
                <a:lnTo>
                  <a:pt x="1494977" y="1587332"/>
                </a:lnTo>
                <a:lnTo>
                  <a:pt x="0" y="15873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1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8659" y="2276855"/>
            <a:ext cx="7997402" cy="5733289"/>
          </a:xfrm>
          <a:custGeom>
            <a:avLst/>
            <a:gdLst/>
            <a:ahLst/>
            <a:cxnLst/>
            <a:rect r="r" b="b" t="t" l="l"/>
            <a:pathLst>
              <a:path h="5733289" w="7997402">
                <a:moveTo>
                  <a:pt x="0" y="0"/>
                </a:moveTo>
                <a:lnTo>
                  <a:pt x="7997402" y="0"/>
                </a:lnTo>
                <a:lnTo>
                  <a:pt x="7997402" y="5733290"/>
                </a:lnTo>
                <a:lnTo>
                  <a:pt x="0" y="57332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384" t="-5059" r="-20441" b="-603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62234" y="2501385"/>
            <a:ext cx="6906007" cy="5217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5"/>
              </a:lnSpc>
            </a:pPr>
            <a:r>
              <a:rPr lang="en-US" sz="3689">
                <a:solidFill>
                  <a:srgbClr val="FFFFFF"/>
                </a:solidFill>
                <a:latin typeface="Open Sans Bold"/>
              </a:rPr>
              <a:t>Nessa daqui nem preciso explicar não é? Kk, simplismente quando batemos o olho nessa logo, já dá aquela fome danada kkk Essa logo além de ser simples, é uma das mais conhecidas por aí 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46119" y="303952"/>
            <a:ext cx="1365162" cy="1449496"/>
          </a:xfrm>
          <a:custGeom>
            <a:avLst/>
            <a:gdLst/>
            <a:ahLst/>
            <a:cxnLst/>
            <a:rect r="r" b="b" t="t" l="l"/>
            <a:pathLst>
              <a:path h="1449496" w="1365162">
                <a:moveTo>
                  <a:pt x="0" y="0"/>
                </a:moveTo>
                <a:lnTo>
                  <a:pt x="1365162" y="0"/>
                </a:lnTo>
                <a:lnTo>
                  <a:pt x="1365162" y="1449496"/>
                </a:lnTo>
                <a:lnTo>
                  <a:pt x="0" y="1449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1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858730"/>
            <a:ext cx="9784623" cy="6523082"/>
          </a:xfrm>
          <a:custGeom>
            <a:avLst/>
            <a:gdLst/>
            <a:ahLst/>
            <a:cxnLst/>
            <a:rect r="r" b="b" t="t" l="l"/>
            <a:pathLst>
              <a:path h="6523082" w="9784623">
                <a:moveTo>
                  <a:pt x="0" y="0"/>
                </a:moveTo>
                <a:lnTo>
                  <a:pt x="9784623" y="0"/>
                </a:lnTo>
                <a:lnTo>
                  <a:pt x="9784623" y="6523082"/>
                </a:lnTo>
                <a:lnTo>
                  <a:pt x="0" y="6523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00" y="933450"/>
            <a:ext cx="8654258" cy="8278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Vai uma bebida aí? Porque não tomar uma boquinha gelada pra refrescar kkk, é impossível você ver essa logo, e não reconhece-la, então obviamente é uma logo muito boa e fácil de se reconhecer.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80098" y="496827"/>
            <a:ext cx="1494978" cy="1587332"/>
          </a:xfrm>
          <a:custGeom>
            <a:avLst/>
            <a:gdLst/>
            <a:ahLst/>
            <a:cxnLst/>
            <a:rect r="r" b="b" t="t" l="l"/>
            <a:pathLst>
              <a:path h="1587332" w="1494978">
                <a:moveTo>
                  <a:pt x="0" y="0"/>
                </a:moveTo>
                <a:lnTo>
                  <a:pt x="1494978" y="0"/>
                </a:lnTo>
                <a:lnTo>
                  <a:pt x="1494978" y="1587331"/>
                </a:lnTo>
                <a:lnTo>
                  <a:pt x="0" y="15873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1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52577" y="430815"/>
            <a:ext cx="9425369" cy="9425369"/>
          </a:xfrm>
          <a:custGeom>
            <a:avLst/>
            <a:gdLst/>
            <a:ahLst/>
            <a:cxnLst/>
            <a:rect r="r" b="b" t="t" l="l"/>
            <a:pathLst>
              <a:path h="9425369" w="9425369">
                <a:moveTo>
                  <a:pt x="0" y="0"/>
                </a:moveTo>
                <a:lnTo>
                  <a:pt x="9425369" y="0"/>
                </a:lnTo>
                <a:lnTo>
                  <a:pt x="9425369" y="9425370"/>
                </a:lnTo>
                <a:lnTo>
                  <a:pt x="0" y="94253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506255" y="494722"/>
            <a:ext cx="10218439" cy="9202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Da mesma forma que o MC'donalds, o burguer king seu maior rival, é muito famoso também é claro kkk só de pensar em ver essa logo, já deu vontade de comer um  mega staker atômico 3.0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alem de ter também um design simples, é bem conhecido também.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80098" y="496827"/>
            <a:ext cx="1494978" cy="1587332"/>
          </a:xfrm>
          <a:custGeom>
            <a:avLst/>
            <a:gdLst/>
            <a:ahLst/>
            <a:cxnLst/>
            <a:rect r="r" b="b" t="t" l="l"/>
            <a:pathLst>
              <a:path h="1587332" w="1494978">
                <a:moveTo>
                  <a:pt x="0" y="0"/>
                </a:moveTo>
                <a:lnTo>
                  <a:pt x="1494978" y="0"/>
                </a:lnTo>
                <a:lnTo>
                  <a:pt x="1494978" y="1587331"/>
                </a:lnTo>
                <a:lnTo>
                  <a:pt x="0" y="15873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1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5785" y="2747324"/>
            <a:ext cx="8878215" cy="4792352"/>
          </a:xfrm>
          <a:custGeom>
            <a:avLst/>
            <a:gdLst/>
            <a:ahLst/>
            <a:cxnLst/>
            <a:rect r="r" b="b" t="t" l="l"/>
            <a:pathLst>
              <a:path h="4792352" w="8878215">
                <a:moveTo>
                  <a:pt x="0" y="0"/>
                </a:moveTo>
                <a:lnTo>
                  <a:pt x="8878215" y="0"/>
                </a:lnTo>
                <a:lnTo>
                  <a:pt x="8878215" y="4792352"/>
                </a:lnTo>
                <a:lnTo>
                  <a:pt x="0" y="47923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0098" y="496827"/>
            <a:ext cx="1494978" cy="1587332"/>
          </a:xfrm>
          <a:custGeom>
            <a:avLst/>
            <a:gdLst/>
            <a:ahLst/>
            <a:cxnLst/>
            <a:rect r="r" b="b" t="t" l="l"/>
            <a:pathLst>
              <a:path h="1587332" w="1494978">
                <a:moveTo>
                  <a:pt x="0" y="0"/>
                </a:moveTo>
                <a:lnTo>
                  <a:pt x="1494978" y="0"/>
                </a:lnTo>
                <a:lnTo>
                  <a:pt x="1494978" y="1587331"/>
                </a:lnTo>
                <a:lnTo>
                  <a:pt x="0" y="15873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947601" y="933450"/>
            <a:ext cx="9340399" cy="827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Parece um confere não é? sim! é mesmo, de que concerteza é a melhor marca de tenis e roupas do mundo (na nossa humilde opinião) além de ser reconhecida facilmente, quem não iria querer um Nike né não? kkk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1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602874"/>
            <a:ext cx="8443209" cy="5753690"/>
          </a:xfrm>
          <a:custGeom>
            <a:avLst/>
            <a:gdLst/>
            <a:ahLst/>
            <a:cxnLst/>
            <a:rect r="r" b="b" t="t" l="l"/>
            <a:pathLst>
              <a:path h="5753690" w="8443209">
                <a:moveTo>
                  <a:pt x="0" y="0"/>
                </a:moveTo>
                <a:lnTo>
                  <a:pt x="8443209" y="0"/>
                </a:lnTo>
                <a:lnTo>
                  <a:pt x="8443209" y="5753690"/>
                </a:lnTo>
                <a:lnTo>
                  <a:pt x="0" y="57536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02" t="0" r="-120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0419" y="428408"/>
            <a:ext cx="1569023" cy="1719049"/>
          </a:xfrm>
          <a:custGeom>
            <a:avLst/>
            <a:gdLst/>
            <a:ahLst/>
            <a:cxnLst/>
            <a:rect r="r" b="b" t="t" l="l"/>
            <a:pathLst>
              <a:path h="1719049" w="1569023">
                <a:moveTo>
                  <a:pt x="0" y="0"/>
                </a:moveTo>
                <a:lnTo>
                  <a:pt x="1569023" y="0"/>
                </a:lnTo>
                <a:lnTo>
                  <a:pt x="1569023" y="1719049"/>
                </a:lnTo>
                <a:lnTo>
                  <a:pt x="0" y="17190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110495" y="933450"/>
            <a:ext cx="7588974" cy="827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Só de nós olharmos, com certeza você pensou o que eu pensei. Essa logo simplismente horrível para a marca. Acaba trazendo uma má influencia para a empresa...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1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602874"/>
            <a:ext cx="6653868" cy="5931218"/>
          </a:xfrm>
          <a:custGeom>
            <a:avLst/>
            <a:gdLst/>
            <a:ahLst/>
            <a:cxnLst/>
            <a:rect r="r" b="b" t="t" l="l"/>
            <a:pathLst>
              <a:path h="5931218" w="6653868">
                <a:moveTo>
                  <a:pt x="0" y="0"/>
                </a:moveTo>
                <a:lnTo>
                  <a:pt x="6653868" y="0"/>
                </a:lnTo>
                <a:lnTo>
                  <a:pt x="6653868" y="5931217"/>
                </a:lnTo>
                <a:lnTo>
                  <a:pt x="0" y="59312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877" t="-3139" r="-31592" b="-727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20223"/>
            <a:ext cx="1569023" cy="1719049"/>
          </a:xfrm>
          <a:custGeom>
            <a:avLst/>
            <a:gdLst/>
            <a:ahLst/>
            <a:cxnLst/>
            <a:rect r="r" b="b" t="t" l="l"/>
            <a:pathLst>
              <a:path h="1719049" w="1569023">
                <a:moveTo>
                  <a:pt x="0" y="0"/>
                </a:moveTo>
                <a:lnTo>
                  <a:pt x="1569023" y="0"/>
                </a:lnTo>
                <a:lnTo>
                  <a:pt x="1569023" y="1719049"/>
                </a:lnTo>
                <a:lnTo>
                  <a:pt x="0" y="17190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760076" y="2305535"/>
            <a:ext cx="8000938" cy="643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Essa logo tinha tudo para ser simples e objetiva... mas, porque tinham que colocar a antena justamente ali?? simplismente, pessíma noção.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1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121027"/>
            <a:ext cx="8899760" cy="5652299"/>
          </a:xfrm>
          <a:custGeom>
            <a:avLst/>
            <a:gdLst/>
            <a:ahLst/>
            <a:cxnLst/>
            <a:rect r="r" b="b" t="t" l="l"/>
            <a:pathLst>
              <a:path h="5652299" w="8899760">
                <a:moveTo>
                  <a:pt x="0" y="0"/>
                </a:moveTo>
                <a:lnTo>
                  <a:pt x="8899760" y="0"/>
                </a:lnTo>
                <a:lnTo>
                  <a:pt x="8899760" y="5652299"/>
                </a:lnTo>
                <a:lnTo>
                  <a:pt x="0" y="56522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389" r="0" b="-238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696300"/>
            <a:ext cx="1569023" cy="1719049"/>
          </a:xfrm>
          <a:custGeom>
            <a:avLst/>
            <a:gdLst/>
            <a:ahLst/>
            <a:cxnLst/>
            <a:rect r="r" b="b" t="t" l="l"/>
            <a:pathLst>
              <a:path h="1719049" w="1569023">
                <a:moveTo>
                  <a:pt x="0" y="0"/>
                </a:moveTo>
                <a:lnTo>
                  <a:pt x="1569023" y="0"/>
                </a:lnTo>
                <a:lnTo>
                  <a:pt x="1569023" y="1719049"/>
                </a:lnTo>
                <a:lnTo>
                  <a:pt x="0" y="17190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115672" y="494665"/>
            <a:ext cx="7984803" cy="9202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Open Sans Bold"/>
              </a:rPr>
              <a:t>Não era para ser uma clinica dentária? o que você acha que os clientes vão achar, quando verem essa logo... vão simplismente embora, porque eles estão lá para cuidar de seus dentes... não de outras coisas...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DAGBlyHarDc</dc:identifier>
  <dcterms:modified xsi:type="dcterms:W3CDTF">2011-08-01T06:04:30Z</dcterms:modified>
  <cp:revision>1</cp:revision>
  <dc:title>Logos Bons</dc:title>
</cp:coreProperties>
</file>