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CZ29iJPmlf3lsbfP9d//OEUz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>
        <p:guide orient="horz" pos="2160"/>
        <p:guide pos="3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9468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742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680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754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955849" y="736292"/>
            <a:ext cx="8280300" cy="113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Тема</a:t>
            </a:r>
            <a:r>
              <a:rPr lang="en-US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Разработка </a:t>
            </a: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физической</a:t>
            </a: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структуры базы данных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80639" y="294161"/>
            <a:ext cx="663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/>
            <a:r>
              <a:rPr lang="ru-RU" sz="1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Дисциплина «Системы хранения и обработки данных»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5347" y="1939574"/>
            <a:ext cx="11121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br>
              <a:rPr lang="ru-RU" sz="2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зучить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освоить процесс разработки физической структуры базы данных с использованием системы управления базами данных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таблиц в СУБД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SQL-запросов с атрибутами, связями, первичными и внешними ключами в соответствии с разработанной в предыдущей лабораторной работе логической структурой базы данных;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графической диаграммы для отображения физической структуры базы данных.</a:t>
            </a:r>
          </a:p>
          <a:p>
            <a:pPr lvl="0"/>
            <a:endParaRPr lang="ru-RU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602" y="6340778"/>
            <a:ext cx="3187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Власов И.В.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мИИВТ-241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2647391"/>
            <a:ext cx="56708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базы данных переходим в консоль в каталоге контейнера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нем выполняем команду подключения к базе данных.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docker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exec -it shiod_lab6-dbpost-1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psql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-d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dbcompose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-U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usrcompose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767680" y="4265988"/>
            <a:ext cx="6480175" cy="13944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1" y="331564"/>
            <a:ext cx="12015538" cy="23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000" algn="just">
              <a:lnSpc>
                <a:spcPct val="150000"/>
              </a:lnSpc>
            </a:pP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системой с открытым исходным кодом, что позволяет ее свободное использование и модификацию. Расширяемость: Поддерживает множество расширений и имеет возможность добавления собственных функций, типов данных, операторов и индексов. Соблюдение стандартов: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строго соблюдает стандарты SQL, что делает ее надежным выбором для многих приложений. Поддержка ACID-транзакций: Обеспечивает надежные транзакции с поддержкой всех свойств ACID (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Atomicity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Isolation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Durability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Репликация и отказоустойчивость: Поддерживает множество способов репликации данных, включая синхронную и асинхронную репликацию для обеспечения высокой доступности. Поддержка JSON и JSONB: Позволяет хранить и обрабатывать данные в формате JSON, что делает ее удобной для работы с документно-ориентированными структурами.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0842" y="125731"/>
            <a:ext cx="7555832" cy="6370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«Издания»: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индекс_издания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Первичный ключ (PK).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название_издания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вид_издания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цена_1_экземпляра: Атрибуты издания.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«Получатели»: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идентификатор_получателя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Первичный ключ (PK),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автоинкрементируемый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фио_подписчика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Улица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номер_дома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номер_квартиры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Атрибуты получателя.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«Подписки»: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идентификатор_подписки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Первичный ключ (PK),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автоинкрементируемый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идентификатор_получателя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Внешний ключ (FK), связывающий с таблицей Получатели.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индекс_издания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Внешний ключ (FK), связывающий с таблицей Издания.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дата_начала_подписки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срок_подписки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стоимость_подписки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Атрибуты подписки.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«Доставка»: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идентификатор_доставки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Первичный ключ (PK),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автоинкрементируемый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идентификатор_подписки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Внешний ключ (FK), связывающий с таблицей Подписки.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дата_доставки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стоимость_доставки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Атрибуты доставки.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876674" y="893145"/>
            <a:ext cx="304800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2008772" y="1042736"/>
            <a:ext cx="8931944" cy="45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264</Words>
  <Application>Microsoft Office PowerPoint</Application>
  <PresentationFormat>Широкоэкранный</PresentationFormat>
  <Paragraphs>29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Times New Roman</vt:lpstr>
      <vt:lpstr>Arial</vt:lpstr>
      <vt:lpstr>Symbol</vt:lpstr>
      <vt:lpstr>Тема Office</vt:lpstr>
      <vt:lpstr>Тема: Разработка физической структуры базы данных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Сравнительный анализ основных профессий в области искусственного интеллекта</dc:title>
  <cp:lastModifiedBy>Игорь</cp:lastModifiedBy>
  <cp:revision>15</cp:revision>
  <dcterms:modified xsi:type="dcterms:W3CDTF">2024-12-06T16:53:28Z</dcterms:modified>
</cp:coreProperties>
</file>