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CZ29iJPmlf3lsbfP9d//OEUz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1170"/>
      </p:cViewPr>
      <p:guideLst>
        <p:guide orient="horz" pos="2160"/>
        <p:guide pos="3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46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742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680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754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735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955849" y="736292"/>
            <a:ext cx="8280300" cy="113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Формирование запросов к базе данных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80639" y="294161"/>
            <a:ext cx="663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Дисциплина «Системы хранения и обработки данных»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5347" y="1939574"/>
            <a:ext cx="111213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br>
              <a:rPr lang="ru-RU" sz="2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и основные команды для формирования запросов к базе данных, освоить процесс формирования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базы данных в СУБД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аполнить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аписать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 запросов к базе данных для отработки навыка формирования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аучиться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ставить задачу по формированию выборки необходимых данных из базы данных и решать её с помощью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-запросов.</a:t>
            </a:r>
          </a:p>
          <a:p>
            <a:pPr lvl="0"/>
            <a:endParaRPr lang="ru-RU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602" y="6340778"/>
            <a:ext cx="318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Власов И.В.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мИИВТ-241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010" y="844819"/>
            <a:ext cx="11806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тренировочного задания создадим файл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compose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yml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Адаптируем его под тренировочное задание, изменим название файла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_9_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tren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строку, ссылающуюся на него. В файле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_9_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tren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напишем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-скрипты для создания таблиц и заполнения их значениями.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44379" y="1711811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Создание таблицы "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Customers (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SERIAL PRIMARY KEY,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VARCHAR(255) NOT NULL,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Email VARCHAR(255) NOT NULL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51621" y="1711811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Заполнение таблиц значениями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Customers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Email) VALUES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('Ivan', 'Ivanov', 'ivan.ivanov@example.com'),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('Petr', '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Petrov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'petr.petrov@example.com'),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('Sofia', '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Sokolova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'sofia.sokolova@example.com'),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('Dmitry', 'Smirnov', 'dmitry.smirnov@example.com'),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('Olga', '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Orlova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'olga.orlova@example.com'),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07920" y="4066302"/>
            <a:ext cx="513397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2926" y="70936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Сформировать SQL-запрос для списка клиентов и суммарной стоимости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заказов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 o ON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07706" y="709362"/>
            <a:ext cx="3657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758" y="34949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Отсортировать список по убыванию суммарной стоимости заказов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 c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 o ON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72112" y="824254"/>
            <a:ext cx="3600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0631" y="343906"/>
            <a:ext cx="11117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Сформируем похожие запросы для ранее созданной базы данных «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Учет подписки на периодические печатные издания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 Обернем ее в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-контейнер и при помощи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-скрипта пересоздадим ее с заполненными значениями. Запустим его при помощи следующих команд: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shiod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dbpost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usrcompose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dbcompose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88631" y="1728901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Создание таблицы "Издания"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Издания (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индекс_издания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SERIAL PRIMARY KEY,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название_издания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вид_издания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VARCHAR(50) NOT NULL,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цена_1_экземпляра DECIMAL(10, 2) NOT NULL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1221" y="4614307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Издания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название_издания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вид_издания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цена_1_экземпляра)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('Газета 1', 'Газета', 50.00),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('Газета 2', 'Газета', 60.00),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('Газета 3', 'Газета', 55.00),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369</Words>
  <Application>Microsoft Office PowerPoint</Application>
  <PresentationFormat>Широкоэкранный</PresentationFormat>
  <Paragraphs>62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Times New Roman</vt:lpstr>
      <vt:lpstr>Arial</vt:lpstr>
      <vt:lpstr>Тема Office</vt:lpstr>
      <vt:lpstr>Тема: Формирование запросов к базе данных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Сравнительный анализ основных профессий в области искусственного интеллекта</dc:title>
  <cp:lastModifiedBy>Игорь</cp:lastModifiedBy>
  <cp:revision>17</cp:revision>
  <dcterms:modified xsi:type="dcterms:W3CDTF">2024-12-06T18:23:36Z</dcterms:modified>
</cp:coreProperties>
</file>