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5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4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13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2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4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29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68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3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1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4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22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59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3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F662-A741-42C8-8042-F499ACD30D8E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D8A7-CB52-47BC-8C6B-0C4F0EB2D9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20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0890" y="0"/>
            <a:ext cx="9001462" cy="2387600"/>
          </a:xfrm>
        </p:spPr>
        <p:txBody>
          <a:bodyPr/>
          <a:lstStyle/>
          <a:p>
            <a:r>
              <a:rPr lang="ru-RU" dirty="0" smtClean="0"/>
              <a:t>Программа для банкомата </a:t>
            </a:r>
            <a:r>
              <a:rPr lang="en-US" dirty="0" smtClean="0"/>
              <a:t>E-ticket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15201" y="4813216"/>
            <a:ext cx="4604084" cy="1655762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 smtClean="0"/>
              <a:t>Виконали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Студенти</a:t>
            </a:r>
            <a:r>
              <a:rPr lang="ru-RU" dirty="0" smtClean="0"/>
              <a:t> </a:t>
            </a:r>
            <a:r>
              <a:rPr lang="ru-RU" dirty="0" err="1" smtClean="0"/>
              <a:t>групи</a:t>
            </a:r>
            <a:r>
              <a:rPr lang="ru-RU" dirty="0" smtClean="0"/>
              <a:t> ПЗП</a:t>
            </a:r>
            <a:r>
              <a:rPr lang="uk-UA" dirty="0" smtClean="0"/>
              <a:t>І-18-1</a:t>
            </a:r>
          </a:p>
          <a:p>
            <a:r>
              <a:rPr lang="uk-UA" dirty="0" err="1" smtClean="0"/>
              <a:t>Баркалов</a:t>
            </a:r>
            <a:r>
              <a:rPr lang="uk-UA" dirty="0" smtClean="0"/>
              <a:t> Кирило, Жиденко Ігор, Федоров Роман</a:t>
            </a:r>
          </a:p>
          <a:p>
            <a:r>
              <a:rPr lang="uk-UA" dirty="0" smtClean="0"/>
              <a:t>Приймає: </a:t>
            </a:r>
            <a:r>
              <a:rPr lang="uk-UA" dirty="0" err="1" smtClean="0"/>
              <a:t>Голян</a:t>
            </a:r>
            <a:r>
              <a:rPr lang="uk-UA" dirty="0" smtClean="0"/>
              <a:t> В.В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8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та ціль </a:t>
            </a:r>
            <a:r>
              <a:rPr lang="uk-UA" dirty="0" err="1" smtClean="0"/>
              <a:t>нашогоо</a:t>
            </a:r>
            <a:r>
              <a:rPr lang="uk-UA" dirty="0" smtClean="0"/>
              <a:t>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Необхідність покращення рівня програмного </a:t>
            </a:r>
            <a:r>
              <a:rPr lang="uk-UA" dirty="0" err="1" smtClean="0"/>
              <a:t>забеспечення</a:t>
            </a:r>
            <a:r>
              <a:rPr lang="uk-UA" dirty="0" smtClean="0"/>
              <a:t>  при роботі з банкоматами, та картками </a:t>
            </a:r>
            <a:r>
              <a:rPr lang="en-US" dirty="0" smtClean="0"/>
              <a:t>E-ticket.</a:t>
            </a:r>
            <a:endParaRPr lang="uk-UA" dirty="0" smtClean="0"/>
          </a:p>
          <a:p>
            <a:r>
              <a:rPr lang="uk-UA" dirty="0" smtClean="0"/>
              <a:t>Можливість більш </a:t>
            </a:r>
            <a:r>
              <a:rPr lang="uk-UA" dirty="0" err="1" smtClean="0"/>
              <a:t>комфортно</a:t>
            </a:r>
            <a:r>
              <a:rPr lang="uk-UA" dirty="0" smtClean="0"/>
              <a:t> використовувати ресурси.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9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403684" y="146595"/>
            <a:ext cx="7844590" cy="1842626"/>
          </a:xfrm>
        </p:spPr>
        <p:txBody>
          <a:bodyPr>
            <a:normAutofit fontScale="25000" lnSpcReduction="20000"/>
          </a:bodyPr>
          <a:lstStyle/>
          <a:p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Життєвий </a:t>
            </a: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- 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</a:t>
            </a: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дні</a:t>
            </a:r>
          </a:p>
          <a:p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проходила такі тести: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відповідність</a:t>
            </a:r>
            <a:r>
              <a:rPr lang="ru-RU" sz="4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вимогам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якими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керувалися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проектувальники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розробники</a:t>
            </a:r>
            <a:endParaRPr lang="ru-RU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правильна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усіх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можливих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вхідних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ru-RU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4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прийнятний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час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практичність</a:t>
            </a:r>
            <a:endParaRPr lang="ru-RU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сумісність</a:t>
            </a:r>
            <a:r>
              <a:rPr lang="ru-RU" sz="4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програмним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забезпеченням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операційними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системами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відповідність</a:t>
            </a:r>
            <a:r>
              <a:rPr lang="ru-RU" sz="4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 </a:t>
            </a:r>
            <a:r>
              <a:rPr lang="ru-RU" sz="4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замовника</a:t>
            </a:r>
            <a:r>
              <a:rPr lang="ru-RU" sz="4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 flipH="1">
            <a:off x="11845071" y="6358772"/>
            <a:ext cx="192505" cy="33078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028" name="Picture 4" descr="ÐÐ°ÑÑÐ¸Ð½ÐºÐ¸ Ð¿Ð¾ Ð·Ð°Ð¿ÑÐ¾ÑÑ Ð¶Ð¸ÑÑÑÐ²Ð¸Ð¹ ÑÐ¸ÐºÐ» Ð¿ÑÐ¾ÑÐºÑ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53" y="2708025"/>
            <a:ext cx="6952298" cy="374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274" y="657227"/>
            <a:ext cx="8572482" cy="34540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4" y="1797300"/>
            <a:ext cx="9733512" cy="1500187"/>
          </a:xfrm>
        </p:spPr>
        <p:txBody>
          <a:bodyPr/>
          <a:lstStyle/>
          <a:p>
            <a:r>
              <a:rPr lang="uk-UA" dirty="0" err="1" smtClean="0"/>
              <a:t>Діаграмма</a:t>
            </a:r>
            <a:r>
              <a:rPr lang="uk-UA" dirty="0" smtClean="0"/>
              <a:t> знаходиться у прикріпленому файлі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0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 flipV="1">
            <a:off x="10962754" y="545433"/>
            <a:ext cx="45719" cy="11179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29242" y="601330"/>
            <a:ext cx="9733512" cy="1500187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Для створення проекту </a:t>
            </a:r>
            <a:r>
              <a:rPr lang="uk-UA" dirty="0" err="1" smtClean="0"/>
              <a:t>використовувалия</a:t>
            </a:r>
            <a:r>
              <a:rPr lang="uk-UA" dirty="0" smtClean="0"/>
              <a:t> такі програ</a:t>
            </a:r>
            <a:r>
              <a:rPr lang="uk-UA" dirty="0"/>
              <a:t>м</a:t>
            </a:r>
            <a:r>
              <a:rPr lang="uk-UA" dirty="0" smtClean="0"/>
              <a:t>ні інструменти: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 Studio 2017</a:t>
            </a:r>
            <a:endParaRPr lang="uk-U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Microsoft PowerPoint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6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69578" y="5654342"/>
            <a:ext cx="776019" cy="6341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6212" y="481848"/>
            <a:ext cx="9733512" cy="1500187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Отож, наш проект дуже корисний для суспільства, допомагає працювати з банкоматами за допомогою картки </a:t>
            </a:r>
            <a:r>
              <a:rPr lang="en-US" dirty="0" smtClean="0"/>
              <a:t>E-ticket</a:t>
            </a:r>
            <a:r>
              <a:rPr lang="uk-UA" dirty="0" smtClean="0"/>
              <a:t>.</a:t>
            </a:r>
          </a:p>
          <a:p>
            <a:r>
              <a:rPr lang="uk-UA" dirty="0" smtClean="0"/>
              <a:t>Деякі деталі </a:t>
            </a:r>
            <a:r>
              <a:rPr lang="uk-UA" dirty="0" err="1" smtClean="0"/>
              <a:t>можно</a:t>
            </a:r>
            <a:r>
              <a:rPr lang="uk-UA" dirty="0" smtClean="0"/>
              <a:t> буде доопрацювати з часом, але в цілому все виглядає класно.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6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35</TotalTime>
  <Words>142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Times New Roman</vt:lpstr>
      <vt:lpstr>Damask</vt:lpstr>
      <vt:lpstr>Программа для банкомата E-ticket</vt:lpstr>
      <vt:lpstr>Мета та ціль нашогоо проекту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банкомата E-ticket</dc:title>
  <dc:creator>Игорь</dc:creator>
  <cp:lastModifiedBy>Игорь</cp:lastModifiedBy>
  <cp:revision>14</cp:revision>
  <dcterms:created xsi:type="dcterms:W3CDTF">2018-11-06T13:32:40Z</dcterms:created>
  <dcterms:modified xsi:type="dcterms:W3CDTF">2018-11-06T14:07:46Z</dcterms:modified>
</cp:coreProperties>
</file>