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302" r:id="rId3"/>
    <p:sldId id="261" r:id="rId4"/>
    <p:sldId id="276" r:id="rId5"/>
    <p:sldId id="296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er" initials="A" lastIdx="1" clrIdx="0">
    <p:extLst>
      <p:ext uri="{19B8F6BF-5375-455C-9EA6-DF929625EA0E}">
        <p15:presenceInfo xmlns:p15="http://schemas.microsoft.com/office/powerpoint/2012/main" userId="Ac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3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C2C63C7-8F88-463A-992C-C7FD359EE306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D7CBF3B-3B2A-4B1A-A7C2-55617578BE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63C7-8F88-463A-992C-C7FD359EE306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BF3B-3B2A-4B1A-A7C2-55617578BE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63C7-8F88-463A-992C-C7FD359EE306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BF3B-3B2A-4B1A-A7C2-55617578BE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63C7-8F88-463A-992C-C7FD359EE306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BF3B-3B2A-4B1A-A7C2-55617578BE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63C7-8F88-463A-992C-C7FD359EE306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BF3B-3B2A-4B1A-A7C2-55617578BE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63C7-8F88-463A-992C-C7FD359EE306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BF3B-3B2A-4B1A-A7C2-55617578BE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C2C63C7-8F88-463A-992C-C7FD359EE306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7CBF3B-3B2A-4B1A-A7C2-55617578BE9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C2C63C7-8F88-463A-992C-C7FD359EE306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D7CBF3B-3B2A-4B1A-A7C2-55617578BE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63C7-8F88-463A-992C-C7FD359EE306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BF3B-3B2A-4B1A-A7C2-55617578BE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63C7-8F88-463A-992C-C7FD359EE306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BF3B-3B2A-4B1A-A7C2-55617578BE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63C7-8F88-463A-992C-C7FD359EE306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BF3B-3B2A-4B1A-A7C2-55617578BE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C2C63C7-8F88-463A-992C-C7FD359EE306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D7CBF3B-3B2A-4B1A-A7C2-55617578BE9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78982"/>
            <a:ext cx="7992888" cy="2457930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Игра</a:t>
            </a:r>
            <a:r>
              <a:rPr lang="en-US" sz="4800" dirty="0" smtClean="0"/>
              <a:t> </a:t>
            </a:r>
            <a:r>
              <a:rPr lang="ru-RU" sz="4800" dirty="0" smtClean="0"/>
              <a:t>«Один в поле воин»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4221088"/>
            <a:ext cx="4608512" cy="2636912"/>
          </a:xfrm>
        </p:spPr>
        <p:txBody>
          <a:bodyPr>
            <a:no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Выполнил:</a:t>
            </a:r>
          </a:p>
          <a:p>
            <a:r>
              <a:rPr lang="ru-RU" sz="1800" dirty="0" err="1">
                <a:solidFill>
                  <a:schemeClr val="tx1"/>
                </a:solidFill>
              </a:rPr>
              <a:t>Шкабаро</a:t>
            </a:r>
            <a:r>
              <a:rPr lang="ru-RU" sz="1800" dirty="0">
                <a:solidFill>
                  <a:schemeClr val="tx1"/>
                </a:solidFill>
              </a:rPr>
              <a:t> Игорь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Ученик </a:t>
            </a:r>
            <a:r>
              <a:rPr lang="ru-RU" sz="1800" dirty="0" err="1" smtClean="0">
                <a:solidFill>
                  <a:schemeClr val="tx1"/>
                </a:solidFill>
              </a:rPr>
              <a:t>Яндекс</a:t>
            </a:r>
            <a:r>
              <a:rPr lang="ru-RU" sz="1800" dirty="0" smtClean="0">
                <a:solidFill>
                  <a:schemeClr val="tx1"/>
                </a:solidFill>
              </a:rPr>
              <a:t> Лицея</a:t>
            </a:r>
          </a:p>
          <a:p>
            <a:r>
              <a:rPr lang="ru-RU" sz="1800" b="1" dirty="0" smtClean="0">
                <a:solidFill>
                  <a:schemeClr val="tx1"/>
                </a:solidFill>
              </a:rPr>
              <a:t>Руководитель: </a:t>
            </a:r>
            <a:endParaRPr lang="ru-RU" sz="1800" b="1" dirty="0">
              <a:solidFill>
                <a:schemeClr val="tx1"/>
              </a:solidFill>
            </a:endParaRPr>
          </a:p>
          <a:p>
            <a:r>
              <a:rPr lang="ru-RU" sz="1800" dirty="0" err="1" smtClean="0">
                <a:solidFill>
                  <a:schemeClr val="tx1"/>
                </a:solidFill>
              </a:rPr>
              <a:t>Буданцев</a:t>
            </a:r>
            <a:r>
              <a:rPr lang="ru-RU" sz="1800" dirty="0" smtClean="0">
                <a:solidFill>
                  <a:schemeClr val="tx1"/>
                </a:solidFill>
              </a:rPr>
              <a:t> Артем </a:t>
            </a:r>
            <a:r>
              <a:rPr lang="ru-RU" sz="1800" dirty="0" err="1" smtClean="0">
                <a:solidFill>
                  <a:schemeClr val="tx1"/>
                </a:solidFill>
              </a:rPr>
              <a:t>Владисловович</a:t>
            </a:r>
            <a:endParaRPr lang="ru-RU" sz="1800" dirty="0" smtClean="0">
              <a:solidFill>
                <a:schemeClr val="tx1"/>
              </a:solidFill>
            </a:endParaRPr>
          </a:p>
          <a:p>
            <a:endParaRPr lang="ru-RU" sz="1800" dirty="0">
              <a:solidFill>
                <a:schemeClr val="tx1"/>
              </a:solidFill>
            </a:endParaRPr>
          </a:p>
          <a:p>
            <a:pPr algn="ctr"/>
            <a:r>
              <a:rPr lang="ru-RU" sz="1800" dirty="0">
                <a:solidFill>
                  <a:schemeClr val="tx1"/>
                </a:solidFill>
              </a:rPr>
              <a:t>                                       г. Москва, </a:t>
            </a:r>
            <a:r>
              <a:rPr lang="ru-RU" sz="1800" dirty="0" smtClean="0">
                <a:solidFill>
                  <a:schemeClr val="tx1"/>
                </a:solidFill>
              </a:rPr>
              <a:t>2021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46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084640" cy="792088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Цель 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6868B5-701D-B047-B33C-A7D4C5F4D12D}"/>
              </a:ext>
            </a:extLst>
          </p:cNvPr>
          <p:cNvSpPr txBox="1"/>
          <p:nvPr/>
        </p:nvSpPr>
        <p:spPr>
          <a:xfrm>
            <a:off x="611560" y="1628800"/>
            <a:ext cx="763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Наверняка многие думали о том, как в середине рабочего дня посидеть и потренировать свою ловкость, особенно если вы любите поиграть в компьютерные игры или просто хотите повысить точность своих движений мышкой. Мой проект создан как раз для этого.</a:t>
            </a:r>
            <a:endParaRPr lang="ru-RU" sz="1100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67" y="3260016"/>
            <a:ext cx="3474436" cy="289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5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7239000" cy="792088"/>
          </a:xfrm>
        </p:spPr>
        <p:txBody>
          <a:bodyPr>
            <a:normAutofit/>
          </a:bodyPr>
          <a:lstStyle/>
          <a:p>
            <a:pPr algn="r"/>
            <a:r>
              <a:rPr lang="ru-RU" sz="4000" dirty="0" smtClean="0"/>
              <a:t>Правила игры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47864" y="1412776"/>
            <a:ext cx="5040560" cy="2088232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ru-RU" sz="2000" dirty="0" smtClean="0"/>
              <a:t>Правила этой игры максимально простые: есть красный круг – им управляете вы, ф также постоянно появляются черные, двигающиеся в хаотичном направлении. Ваша задача – не допустить столкновения этих </a:t>
            </a:r>
            <a:r>
              <a:rPr lang="ru-RU" sz="2000" dirty="0" smtClean="0"/>
              <a:t>объектов</a:t>
            </a:r>
          </a:p>
          <a:p>
            <a:pPr indent="0">
              <a:buNone/>
            </a:pPr>
            <a:endParaRPr lang="ru-RU" sz="2000" dirty="0"/>
          </a:p>
          <a:p>
            <a:pPr indent="0">
              <a:buNone/>
            </a:pPr>
            <a:r>
              <a:rPr lang="ru-RU" sz="2000" dirty="0" smtClean="0"/>
              <a:t>Также в игре есть три режима:</a:t>
            </a:r>
          </a:p>
          <a:p>
            <a:r>
              <a:rPr lang="ru-RU" sz="2000" dirty="0"/>
              <a:t>1 – </a:t>
            </a:r>
            <a:r>
              <a:rPr lang="en-US" sz="2000" dirty="0"/>
              <a:t>Reduced</a:t>
            </a:r>
            <a:r>
              <a:rPr lang="ru-RU" sz="2000" dirty="0"/>
              <a:t> (уменьшенный)</a:t>
            </a:r>
          </a:p>
          <a:p>
            <a:r>
              <a:rPr lang="ru-RU" sz="2000" dirty="0"/>
              <a:t>2 – </a:t>
            </a:r>
            <a:r>
              <a:rPr lang="en-US" sz="2000" dirty="0"/>
              <a:t>Normal (</a:t>
            </a:r>
            <a:r>
              <a:rPr lang="ru-RU" sz="2000" dirty="0"/>
              <a:t>нормальный</a:t>
            </a:r>
            <a:r>
              <a:rPr lang="en-US" sz="2000" dirty="0"/>
              <a:t>)</a:t>
            </a:r>
            <a:endParaRPr lang="ru-RU" sz="2000" dirty="0"/>
          </a:p>
          <a:p>
            <a:r>
              <a:rPr lang="ru-RU" sz="2000" dirty="0"/>
              <a:t>3 – </a:t>
            </a:r>
            <a:r>
              <a:rPr lang="en-US" sz="2000" dirty="0"/>
              <a:t>Extended (</a:t>
            </a:r>
            <a:r>
              <a:rPr lang="ru-RU" sz="2000" dirty="0"/>
              <a:t>расширенный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 marL="109728" indent="0">
              <a:buNone/>
            </a:pPr>
            <a:r>
              <a:rPr lang="ru-RU" sz="2000" dirty="0" smtClean="0"/>
              <a:t>Каждый найдет </a:t>
            </a:r>
            <a:r>
              <a:rPr lang="ru-RU" sz="2000" smtClean="0"/>
              <a:t>что-то свое.</a:t>
            </a:r>
            <a:endParaRPr lang="ru-RU" sz="2000" dirty="0"/>
          </a:p>
          <a:p>
            <a:pPr indent="0">
              <a:buNone/>
            </a:pPr>
            <a:endParaRPr lang="ru-RU" sz="2000" dirty="0" smtClean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51520" y="4365104"/>
            <a:ext cx="4200466" cy="223224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</a:pPr>
            <a:endParaRPr lang="ru-RU" sz="1400" dirty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endParaRPr lang="ru-RU" sz="1400" dirty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endParaRPr lang="ru-RU" sz="1400" dirty="0">
              <a:latin typeface="+mj-lt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3416589" cy="236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5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7704856" cy="792088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Актуальность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12777"/>
            <a:ext cx="7992888" cy="2304256"/>
          </a:xfrm>
        </p:spPr>
        <p:txBody>
          <a:bodyPr>
            <a:normAutofit/>
          </a:bodyPr>
          <a:lstStyle/>
          <a:p>
            <a:pPr algn="just"/>
            <a:r>
              <a:rPr lang="ru-RU" sz="2000" dirty="0" smtClean="0"/>
              <a:t>Эта игра максимально проста, в ней разберется даже ребенок.</a:t>
            </a:r>
          </a:p>
          <a:p>
            <a:pPr algn="just"/>
            <a:r>
              <a:rPr lang="ru-RU" sz="2000" dirty="0" smtClean="0"/>
              <a:t> Эта игра подходит маленьким детям для тренировки моторики и отработки точности движений.</a:t>
            </a:r>
          </a:p>
          <a:p>
            <a:pPr algn="just"/>
            <a:r>
              <a:rPr lang="ru-RU" sz="2000" dirty="0" smtClean="0"/>
              <a:t>Игра также подходит как тренировка для любителей поиграть или даже профессиональных </a:t>
            </a:r>
            <a:r>
              <a:rPr lang="ru-RU" sz="2000" dirty="0" err="1" smtClean="0"/>
              <a:t>киберспортсменов</a:t>
            </a:r>
            <a:endParaRPr lang="ru-RU" sz="2000" dirty="0"/>
          </a:p>
          <a:p>
            <a:pPr algn="just"/>
            <a:endParaRPr lang="ru-RU" sz="2400" dirty="0"/>
          </a:p>
          <a:p>
            <a:pPr algn="just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84984"/>
            <a:ext cx="5904656" cy="3321368"/>
          </a:xfrm>
          <a:prstGeom prst="rect">
            <a:avLst/>
          </a:prstGeom>
        </p:spPr>
      </p:pic>
      <p:pic>
        <p:nvPicPr>
          <p:cNvPr id="1026" name="Picture 2" descr="Смайлики в нашей жизн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731275"/>
            <a:ext cx="2481863" cy="208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42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CC4E4-69A8-E240-9802-7D4AD936B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2780928"/>
            <a:ext cx="5976664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Спасибо </a:t>
            </a:r>
            <a:r>
              <a:rPr lang="ru-RU" dirty="0"/>
              <a:t>за внимание!</a:t>
            </a:r>
          </a:p>
        </p:txBody>
      </p:sp>
      <p:pic>
        <p:nvPicPr>
          <p:cNvPr id="2050" name="Picture 2" descr="Как хорошо ты знаешь смайлики)) — Трикки — тесты для девоче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53" y="3927229"/>
            <a:ext cx="7036231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387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7548</TotalTime>
  <Words>177</Words>
  <Application>Microsoft Office PowerPoint</Application>
  <PresentationFormat>Экран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Georgia</vt:lpstr>
      <vt:lpstr>Trebuchet MS</vt:lpstr>
      <vt:lpstr>Wingdings 2</vt:lpstr>
      <vt:lpstr>Городская</vt:lpstr>
      <vt:lpstr>Игра «Один в поле воин»</vt:lpstr>
      <vt:lpstr>Цель проекта</vt:lpstr>
      <vt:lpstr>Правила игры</vt:lpstr>
      <vt:lpstr>Актуальность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ИЗГОТОВЛЕНИЕ УСТРОЙСТВА ДЛЯ АВТОМАТИЧЕСКОГО ПОЛИВА КОМНАТНЫХ РАСТЕНИЙ</dc:title>
  <dc:creator>Alexey</dc:creator>
  <cp:lastModifiedBy>Игорь</cp:lastModifiedBy>
  <cp:revision>357</cp:revision>
  <dcterms:created xsi:type="dcterms:W3CDTF">2017-02-20T12:56:13Z</dcterms:created>
  <dcterms:modified xsi:type="dcterms:W3CDTF">2022-01-22T11:08:56Z</dcterms:modified>
</cp:coreProperties>
</file>