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8/11/21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2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6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5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8/11/21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36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n abstract map of the globe">
            <a:extLst>
              <a:ext uri="{FF2B5EF4-FFF2-40B4-BE49-F238E27FC236}">
                <a16:creationId xmlns:a16="http://schemas.microsoft.com/office/drawing/2014/main" id="{13E771CF-D23F-43E0-BA84-600BB5C5E8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9977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D019A8-22CF-C047-AD30-F8D40F2F3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</a:t>
            </a:r>
            <a:r>
              <a:rPr lang="en-IT" dirty="0">
                <a:solidFill>
                  <a:srgbClr val="FFFFFF"/>
                </a:solidFill>
              </a:rPr>
              <a:t>hanges applied to make MDK v2.01 work properly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E563E-6F0A-6D49-BE2C-73BF8CDAE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0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F9A7-CE9A-3546-86AF-460D8E21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IT" dirty="0"/>
              <a:t>edslik_II.sh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BCFE7D-5758-5F48-9954-B589DB3D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" y="1445321"/>
            <a:ext cx="12192000" cy="4907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C1030A-DDC7-7845-8C4B-2B83F2A6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" y="2078446"/>
            <a:ext cx="12192000" cy="5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0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F9A7-CE9A-3546-86AF-460D8E21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IT" dirty="0"/>
              <a:t>edslik_II.sh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AC54576-A8C6-2F4A-B93D-27E47416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394351"/>
            <a:ext cx="10417538" cy="52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9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F9A7-CE9A-3546-86AF-460D8E21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IT" dirty="0"/>
              <a:t>edslik_II.sh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9C963-1E72-644C-AA7E-B22ED9AD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2574"/>
            <a:ext cx="12192000" cy="572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5D2C7-546B-A642-B8D6-045A89CEB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" y="2387104"/>
            <a:ext cx="12192000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1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4CF-43CF-B44A-B379-23685992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IT" dirty="0"/>
              <a:t>ead_oil_data.py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9EEB0C-E9A5-C749-8394-4D9CE6CD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0684"/>
            <a:ext cx="12192000" cy="616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2EB026-6F4E-1C42-92E9-AFF6344BE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630"/>
            <a:ext cx="12192000" cy="6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3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C53-D7F2-504B-969F-B6A60E6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Extract_II.for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AAE83C-F4FD-834B-806B-23B707973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" y="2035572"/>
            <a:ext cx="12192000" cy="799475"/>
          </a:xfrm>
          <a:prstGeom prst="rect">
            <a:avLst/>
          </a:prstGeom>
        </p:spPr>
      </p:pic>
      <p:pic>
        <p:nvPicPr>
          <p:cNvPr id="14" name="Picture 13" descr="Timeline&#10;&#10;Description automatically generated">
            <a:extLst>
              <a:ext uri="{FF2B5EF4-FFF2-40B4-BE49-F238E27FC236}">
                <a16:creationId xmlns:a16="http://schemas.microsoft.com/office/drawing/2014/main" id="{1746FD55-AA7A-6B40-BD52-CD37C52A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" y="3116023"/>
            <a:ext cx="12192000" cy="23080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3293EF-DC83-184C-ACA7-32D5498D50D3}"/>
              </a:ext>
            </a:extLst>
          </p:cNvPr>
          <p:cNvSpPr txBox="1"/>
          <p:nvPr/>
        </p:nvSpPr>
        <p:spPr>
          <a:xfrm>
            <a:off x="86995" y="5424110"/>
            <a:ext cx="19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IT" dirty="0"/>
              <a:t>ame for u, v and t</a:t>
            </a:r>
          </a:p>
        </p:txBody>
      </p:sp>
    </p:spTree>
    <p:extLst>
      <p:ext uri="{BB962C8B-B14F-4D97-AF65-F5344CB8AC3E}">
        <p14:creationId xmlns:p14="http://schemas.microsoft.com/office/powerpoint/2010/main" val="193699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74F4-F0BE-084E-BB49-3141FD03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IT" dirty="0"/>
              <a:t>edslik_II.for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A794-2153-7048-9A99-058E83B7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IT" dirty="0"/>
              <a:t>o changes applied</a:t>
            </a:r>
          </a:p>
        </p:txBody>
      </p:sp>
    </p:spTree>
    <p:extLst>
      <p:ext uri="{BB962C8B-B14F-4D97-AF65-F5344CB8AC3E}">
        <p14:creationId xmlns:p14="http://schemas.microsoft.com/office/powerpoint/2010/main" val="66253365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63820"/>
      </a:dk2>
      <a:lt2>
        <a:srgbClr val="E8E2E2"/>
      </a:lt2>
      <a:accent1>
        <a:srgbClr val="41B0B0"/>
      </a:accent1>
      <a:accent2>
        <a:srgbClr val="3BB381"/>
      </a:accent2>
      <a:accent3>
        <a:srgbClr val="36B64B"/>
      </a:accent3>
      <a:accent4>
        <a:srgbClr val="5CB43E"/>
      </a:accent4>
      <a:accent5>
        <a:srgbClr val="8DAA52"/>
      </a:accent5>
      <a:accent6>
        <a:srgbClr val="ACA33D"/>
      </a:accent6>
      <a:hlink>
        <a:srgbClr val="AE696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58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Nova</vt:lpstr>
      <vt:lpstr>ConfettiVTI</vt:lpstr>
      <vt:lpstr>Changes applied to make MDK v2.01 work properly</vt:lpstr>
      <vt:lpstr>medslik_II.sh</vt:lpstr>
      <vt:lpstr>medslik_II.sh</vt:lpstr>
      <vt:lpstr>medslik_II.sh</vt:lpstr>
      <vt:lpstr>read_oil_data.py</vt:lpstr>
      <vt:lpstr>Extract_II.for</vt:lpstr>
      <vt:lpstr>medslik_II.for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applied to make MDK v2.01 work properly</dc:title>
  <dc:creator>augusto sepp</dc:creator>
  <cp:lastModifiedBy>augusto sepp</cp:lastModifiedBy>
  <cp:revision>3</cp:revision>
  <dcterms:created xsi:type="dcterms:W3CDTF">2021-08-11T08:39:35Z</dcterms:created>
  <dcterms:modified xsi:type="dcterms:W3CDTF">2021-08-11T09:42:15Z</dcterms:modified>
</cp:coreProperties>
</file>