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7D54A-6061-476E-B139-E63B9B243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B0C005-19EE-4738-8FC0-AC631D4CF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DC403B-9D1E-4045-B928-26B25B31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0263-95E6-4F37-9DCB-C31D2FE6A6C5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2D1404-115B-40DC-8B89-8483C81C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247978-440C-4314-AA7C-3F47D1A8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ED7A-5E34-4598-B91B-943D74BCB7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77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BCBDA-2214-471E-834F-72C270ED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2BD00B-1BC3-471A-B56A-EE0E3946E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AC8474-C810-4448-B9C3-702A11EF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0263-95E6-4F37-9DCB-C31D2FE6A6C5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0A6D3B-388F-43D7-8CA4-94FBE0AF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9D7364-5929-45C0-9871-8CD49CCE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ED7A-5E34-4598-B91B-943D74BCB7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82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1F929B-26CE-400B-AC76-2DA1236CF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66DB73-9617-496E-9BAB-D0323DF1B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B0CA30-16E9-4C28-A603-5169E219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0263-95E6-4F37-9DCB-C31D2FE6A6C5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46DE11-0DC8-4BC2-846C-26B02CC5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4501E7-FD17-4671-9304-5A660AFD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ED7A-5E34-4598-B91B-943D74BCB7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82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50271-A78E-4956-A9A8-D7EABF2D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9D8282-A136-46FE-9499-65B3993C9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E66AF2-58CA-4E05-BC1F-07D1C54C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0263-95E6-4F37-9DCB-C31D2FE6A6C5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24789D-033A-4C4D-AF37-66807F3A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C5287C-8939-442F-B54C-3E6AEE8F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ED7A-5E34-4598-B91B-943D74BCB7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06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44231-A450-48B1-A00A-00897CF51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C0C7BA-6894-4EF2-A665-D781216C5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4D2656-7EA2-4E5C-805F-98DB3F95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0263-95E6-4F37-9DCB-C31D2FE6A6C5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270A76-B18E-45C4-8CBA-1C075446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AF3D08-78F3-4C18-AB97-0620CB5A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ED7A-5E34-4598-B91B-943D74BCB7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35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00D3F-FABF-42C1-A11C-7D137A4C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3AA5DB-C75A-43C1-B5F3-3B285D35D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53D6EB-B32E-4DEC-BD2D-DDFB4BCA1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AC8ADD-CCBB-4EB7-B07F-8534CDC5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0263-95E6-4F37-9DCB-C31D2FE6A6C5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8544AA-CDE2-4874-A477-9F286C42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BD02B3-B778-4FA5-8C8F-02C1CC9A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ED7A-5E34-4598-B91B-943D74BCB7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06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9B6F8-6329-4F95-942C-C11397AC5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B29405-5BBC-4B95-973C-5EEC08B5C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2EC86E-D985-4D84-A20B-62AA1A323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894EA5-12F6-4711-8EF4-B628DC366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B703F9E-B086-4875-8DCE-E602295D7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CC4AED7-D6CA-4C18-AFA3-92A0CABE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0263-95E6-4F37-9DCB-C31D2FE6A6C5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0B7E30D-7013-4309-80B0-36795040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78B97D1-8282-49F4-A2EF-9EEC6C72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ED7A-5E34-4598-B91B-943D74BCB7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79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5D1AB-A872-4B52-B9A5-85E4D525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D8111E6-9AA2-491C-90B3-208BE91C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0263-95E6-4F37-9DCB-C31D2FE6A6C5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35ED35-7A31-4446-B0AB-95B51D28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9B7576-91E7-4AC9-B158-427D8E39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ED7A-5E34-4598-B91B-943D74BCB7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14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5045D4-A72C-4F33-8975-625B8990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0263-95E6-4F37-9DCB-C31D2FE6A6C5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5451DA1-60DC-49A1-9BA5-08F16FDF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B8B0FD-78EC-4F51-8898-8ECEABB8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ED7A-5E34-4598-B91B-943D74BCB7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462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9D698-92AD-458B-8D7D-9AA6DC90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241411-77DB-4879-9A9C-19D80A04C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677BA5-FE48-4968-9E0F-D9EB48C38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0B37BE-C731-4851-AADF-B3DF2A21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0263-95E6-4F37-9DCB-C31D2FE6A6C5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463271-2CD7-4519-B033-8BF8B52C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88056B-2ADC-4600-B47F-00360F02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ED7A-5E34-4598-B91B-943D74BCB7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30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5AA1C-8220-4D31-BA54-27271C14A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80391F9-9518-4D0F-8EA2-5A1B793BE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017DA1-9C21-45B2-80A1-47F6FFB8A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ACBF9C-9D08-4828-965A-A7EEE02D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0263-95E6-4F37-9DCB-C31D2FE6A6C5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6BFB3F-FBE4-4D06-919B-F58E0AA3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C07425-7218-43E4-BBFB-A8F09BC8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ED7A-5E34-4598-B91B-943D74BCB7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11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74A5924-4D48-4A6E-9FCC-8D14557B0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4EDDE0-AB04-4F11-A902-F5E24A959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1A1EA7-DFF2-4DAE-95B1-47D9CAED5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B0263-95E6-4F37-9DCB-C31D2FE6A6C5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8972AB-F2AE-48C3-8E65-1439EB779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A981C2-055A-41B1-9F84-518546E46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ED7A-5E34-4598-B91B-943D74BCB7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96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8DBE63C-C6A1-428C-83A3-05572D6D155A}"/>
              </a:ext>
            </a:extLst>
          </p:cNvPr>
          <p:cNvSpPr/>
          <p:nvPr/>
        </p:nvSpPr>
        <p:spPr>
          <a:xfrm>
            <a:off x="0" y="0"/>
            <a:ext cx="12192000" cy="1436913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C1AA49B2-8C7F-4BCB-A706-8D8873352A40}"/>
              </a:ext>
            </a:extLst>
          </p:cNvPr>
          <p:cNvSpPr/>
          <p:nvPr/>
        </p:nvSpPr>
        <p:spPr>
          <a:xfrm>
            <a:off x="222379" y="1231639"/>
            <a:ext cx="11747241" cy="551439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410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Igor Matheus Pedro</dc:creator>
  <cp:lastModifiedBy>Igor Matheus Pedro</cp:lastModifiedBy>
  <cp:revision>6</cp:revision>
  <dcterms:created xsi:type="dcterms:W3CDTF">2025-02-25T14:13:38Z</dcterms:created>
  <dcterms:modified xsi:type="dcterms:W3CDTF">2025-02-25T17:19:06Z</dcterms:modified>
</cp:coreProperties>
</file>