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6" r:id="rId4"/>
    <p:sldId id="258" r:id="rId5"/>
    <p:sldId id="259" r:id="rId6"/>
    <p:sldId id="260" r:id="rId7"/>
    <p:sldId id="263" r:id="rId8"/>
    <p:sldId id="261" r:id="rId9"/>
    <p:sldId id="269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3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12B37-085C-4C1B-A367-249D9353A0A3}" type="datetimeFigureOut">
              <a:rPr lang="ru-RU" smtClean="0"/>
              <a:t>23.04.2025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5F122-2287-4E11-9F5E-D70104308D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6904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12B37-085C-4C1B-A367-249D9353A0A3}" type="datetimeFigureOut">
              <a:rPr lang="ru-RU" smtClean="0"/>
              <a:t>23.04.2025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5F122-2287-4E11-9F5E-D70104308D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9250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12B37-085C-4C1B-A367-249D9353A0A3}" type="datetimeFigureOut">
              <a:rPr lang="ru-RU" smtClean="0"/>
              <a:t>23.04.2025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5F122-2287-4E11-9F5E-D70104308D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25403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12B37-085C-4C1B-A367-249D9353A0A3}" type="datetimeFigureOut">
              <a:rPr lang="ru-RU" smtClean="0"/>
              <a:t>23.04.2025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5F122-2287-4E11-9F5E-D70104308D47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482436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12B37-085C-4C1B-A367-249D9353A0A3}" type="datetimeFigureOut">
              <a:rPr lang="ru-RU" smtClean="0"/>
              <a:t>23.04.2025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5F122-2287-4E11-9F5E-D70104308D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08058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12B37-085C-4C1B-A367-249D9353A0A3}" type="datetimeFigureOut">
              <a:rPr lang="ru-RU" smtClean="0"/>
              <a:t>23.04.2025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5F122-2287-4E11-9F5E-D70104308D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07524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12B37-085C-4C1B-A367-249D9353A0A3}" type="datetimeFigureOut">
              <a:rPr lang="ru-RU" smtClean="0"/>
              <a:t>23.04.2025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5F122-2287-4E11-9F5E-D70104308D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99200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12B37-085C-4C1B-A367-249D9353A0A3}" type="datetimeFigureOut">
              <a:rPr lang="ru-RU" smtClean="0"/>
              <a:t>23.04.2025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5F122-2287-4E11-9F5E-D70104308D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79578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12B37-085C-4C1B-A367-249D9353A0A3}" type="datetimeFigureOut">
              <a:rPr lang="ru-RU" smtClean="0"/>
              <a:t>23.04.2025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5F122-2287-4E11-9F5E-D70104308D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4854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12B37-085C-4C1B-A367-249D9353A0A3}" type="datetimeFigureOut">
              <a:rPr lang="ru-RU" smtClean="0"/>
              <a:t>23.04.2025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5F122-2287-4E11-9F5E-D70104308D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3520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12B37-085C-4C1B-A367-249D9353A0A3}" type="datetimeFigureOut">
              <a:rPr lang="ru-RU" smtClean="0"/>
              <a:t>23.04.2025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5F122-2287-4E11-9F5E-D70104308D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4658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12B37-085C-4C1B-A367-249D9353A0A3}" type="datetimeFigureOut">
              <a:rPr lang="ru-RU" smtClean="0"/>
              <a:t>23.04.2025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5F122-2287-4E11-9F5E-D70104308D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0933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12B37-085C-4C1B-A367-249D9353A0A3}" type="datetimeFigureOut">
              <a:rPr lang="ru-RU" smtClean="0"/>
              <a:t>23.04.2025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5F122-2287-4E11-9F5E-D70104308D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3337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12B37-085C-4C1B-A367-249D9353A0A3}" type="datetimeFigureOut">
              <a:rPr lang="ru-RU" smtClean="0"/>
              <a:t>23.04.2025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5F122-2287-4E11-9F5E-D70104308D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3742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12B37-085C-4C1B-A367-249D9353A0A3}" type="datetimeFigureOut">
              <a:rPr lang="ru-RU" smtClean="0"/>
              <a:t>23.04.2025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5F122-2287-4E11-9F5E-D70104308D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6148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12B37-085C-4C1B-A367-249D9353A0A3}" type="datetimeFigureOut">
              <a:rPr lang="ru-RU" smtClean="0"/>
              <a:t>23.04.2025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5F122-2287-4E11-9F5E-D70104308D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3899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12B37-085C-4C1B-A367-249D9353A0A3}" type="datetimeFigureOut">
              <a:rPr lang="ru-RU" smtClean="0"/>
              <a:t>23.04.2025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5F122-2287-4E11-9F5E-D70104308D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7528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3E12B37-085C-4C1B-A367-249D9353A0A3}" type="datetimeFigureOut">
              <a:rPr lang="ru-RU" smtClean="0"/>
              <a:t>23.04.2025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65F122-2287-4E11-9F5E-D70104308D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11346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2C957E-1F20-632D-A68E-BB12B33E4B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Организация памяти в виртуальных машинах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4EF4C42-4E6A-3904-C76A-D3C9B0E426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Бикметов И.Р. ИВТб-3301</a:t>
            </a:r>
          </a:p>
        </p:txBody>
      </p:sp>
    </p:spTree>
    <p:extLst>
      <p:ext uri="{BB962C8B-B14F-4D97-AF65-F5344CB8AC3E}">
        <p14:creationId xmlns:p14="http://schemas.microsoft.com/office/powerpoint/2010/main" val="2182966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FE5093-2E30-2485-BBDD-6023C50CD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BCEBFA9-BA79-E20E-C925-42EBDF558E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255964"/>
            <a:ext cx="8946541" cy="4195481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ru-RU" dirty="0"/>
              <a:t>История</a:t>
            </a:r>
            <a:endParaRPr lang="en-US" dirty="0"/>
          </a:p>
          <a:p>
            <a:pPr marL="514350" indent="-514350">
              <a:buAutoNum type="arabicPeriod"/>
            </a:pPr>
            <a:r>
              <a:rPr lang="ru-RU" dirty="0"/>
              <a:t>Определения</a:t>
            </a:r>
          </a:p>
          <a:p>
            <a:pPr marL="514350" indent="-514350">
              <a:buAutoNum type="arabicPeriod"/>
            </a:pPr>
            <a:r>
              <a:rPr lang="ru-RU" dirty="0"/>
              <a:t>Первое впечатление</a:t>
            </a:r>
          </a:p>
          <a:p>
            <a:pPr marL="514350" indent="-514350">
              <a:buAutoNum type="arabicPeriod"/>
            </a:pPr>
            <a:r>
              <a:rPr lang="ru-RU" dirty="0"/>
              <a:t>Гипервизор</a:t>
            </a:r>
          </a:p>
          <a:p>
            <a:pPr marL="0" indent="0">
              <a:buNone/>
            </a:pPr>
            <a:r>
              <a:rPr lang="ru-RU" dirty="0"/>
              <a:t>4.1. Месторасположение</a:t>
            </a:r>
          </a:p>
          <a:p>
            <a:pPr marL="0" indent="0">
              <a:buNone/>
            </a:pPr>
            <a:r>
              <a:rPr lang="ru-RU" dirty="0"/>
              <a:t>4.2. Виды</a:t>
            </a:r>
          </a:p>
          <a:p>
            <a:pPr marL="0" indent="0">
              <a:buNone/>
            </a:pPr>
            <a:r>
              <a:rPr lang="ru-RU" dirty="0"/>
              <a:t>4.2.1. Программный</a:t>
            </a:r>
          </a:p>
          <a:p>
            <a:pPr marL="0" indent="0">
              <a:buNone/>
            </a:pPr>
            <a:r>
              <a:rPr lang="ru-RU" dirty="0"/>
              <a:t>4.2.2. Аппаратный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1026" name="Picture 2" descr="ПЛАН работ на 2024/2025год. Доска объявлений.">
            <a:extLst>
              <a:ext uri="{FF2B5EF4-FFF2-40B4-BE49-F238E27FC236}">
                <a16:creationId xmlns:a16="http://schemas.microsoft.com/office/drawing/2014/main" id="{18DE35EC-8284-FC39-69AF-9786CC9A14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4536" y="1056631"/>
            <a:ext cx="5026928" cy="4594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029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B57E1E-C226-CC2D-B0E1-11F0AFE4D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1. История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6B5083-0824-EC29-7B77-CCAA75BE47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2050" name="Picture 2" descr="Краткая история виртуализации, или Зачем вообще что-то делить | ISPsystem">
            <a:extLst>
              <a:ext uri="{FF2B5EF4-FFF2-40B4-BE49-F238E27FC236}">
                <a16:creationId xmlns:a16="http://schemas.microsoft.com/office/drawing/2014/main" id="{9FFE2387-C047-DDD2-8A26-4EBB7D7CA9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132" y="1236873"/>
            <a:ext cx="6096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Виртуализация | ИТ компания Пиксель">
            <a:extLst>
              <a:ext uri="{FF2B5EF4-FFF2-40B4-BE49-F238E27FC236}">
                <a16:creationId xmlns:a16="http://schemas.microsoft.com/office/drawing/2014/main" id="{6375F513-84FE-5020-E806-2641EB2C89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1655" y="2305205"/>
            <a:ext cx="5717097" cy="4287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6783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D4DD7D-E617-36E2-0736-5C6922DB4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ru-RU" dirty="0"/>
              <a:t>. Определения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9F90665-25A2-4A58-8A6D-D16DD98252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331259"/>
            <a:ext cx="4689287" cy="4195481"/>
          </a:xfrm>
        </p:spPr>
        <p:txBody>
          <a:bodyPr>
            <a:normAutofit/>
          </a:bodyPr>
          <a:lstStyle/>
          <a:p>
            <a:pPr indent="0" algn="just">
              <a:buNone/>
            </a:pPr>
            <a:r>
              <a:rPr lang="ru-RU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ВМ</a:t>
            </a:r>
            <a:r>
              <a:rPr lang="ru-RU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– программа, эмулирующая аппаратное обеспечение ПК и исполняющая программы гостевой-платформы на хост-платформе.</a:t>
            </a:r>
          </a:p>
          <a:p>
            <a:pPr indent="0" algn="just">
              <a:buNone/>
            </a:pPr>
            <a:r>
              <a:rPr lang="ru-RU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Хост-платформ</a:t>
            </a:r>
            <a:r>
              <a:rPr lang="ru-RU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а – ПК, на котором стоит ВМ.</a:t>
            </a:r>
          </a:p>
          <a:p>
            <a:pPr marL="0" indent="0">
              <a:buNone/>
            </a:pPr>
            <a:r>
              <a:rPr lang="ru-RU" kern="0" dirty="0">
                <a:effectLst/>
                <a:ea typeface="Calibri" panose="020F0502020204030204" pitchFamily="34" charset="0"/>
              </a:rPr>
              <a:t>     </a:t>
            </a:r>
            <a:r>
              <a:rPr lang="ru-RU" b="1" kern="0" dirty="0">
                <a:effectLst/>
                <a:ea typeface="Calibri" panose="020F0502020204030204" pitchFamily="34" charset="0"/>
              </a:rPr>
              <a:t>Гостевая платформа</a:t>
            </a:r>
            <a:r>
              <a:rPr lang="ru-RU" kern="0" dirty="0">
                <a:effectLst/>
                <a:ea typeface="Calibri" panose="020F0502020204030204" pitchFamily="34" charset="0"/>
              </a:rPr>
              <a:t> – ПК,    реализованный внутри ВМ.</a:t>
            </a:r>
            <a:endParaRPr lang="ru-RU" dirty="0"/>
          </a:p>
        </p:txBody>
      </p:sp>
      <p:pic>
        <p:nvPicPr>
          <p:cNvPr id="3074" name="Picture 2" descr="Что такое виртуальная машина, как она работает и в каких сценариях  используется">
            <a:extLst>
              <a:ext uri="{FF2B5EF4-FFF2-40B4-BE49-F238E27FC236}">
                <a16:creationId xmlns:a16="http://schemas.microsoft.com/office/drawing/2014/main" id="{D250D438-C527-8037-9B42-07FED9ED04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9864" y="1405958"/>
            <a:ext cx="6057296" cy="4046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1720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F55269-751D-85B3-7652-B79A6E5FD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</a:t>
            </a:r>
            <a:r>
              <a:rPr lang="ru-RU" dirty="0"/>
              <a:t>. Первое впечатление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6373C5FB-A39E-2D2E-5599-DCB90202FB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102" name="Picture 6" descr="Как подключить общую папку в Virtualbox | 2DOMAINS.RU ✔️">
            <a:extLst>
              <a:ext uri="{FF2B5EF4-FFF2-40B4-BE49-F238E27FC236}">
                <a16:creationId xmlns:a16="http://schemas.microsoft.com/office/drawing/2014/main" id="{C1EC668D-7656-CA4A-9897-CAEA58132D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478" y="1639727"/>
            <a:ext cx="5971481" cy="4142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Установка Linux Ubuntu на виртуальную машину Hyper-V в среде Windows 10">
            <a:extLst>
              <a:ext uri="{FF2B5EF4-FFF2-40B4-BE49-F238E27FC236}">
                <a16:creationId xmlns:a16="http://schemas.microsoft.com/office/drawing/2014/main" id="{10A76915-E0BA-7E7F-499D-69ECAD33E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1743" y="1639726"/>
            <a:ext cx="5523621" cy="4142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3787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4AB1FF-FD0C-5438-4BA0-0CA741BE2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</a:t>
            </a:r>
            <a:r>
              <a:rPr lang="ru-RU" dirty="0"/>
              <a:t>. Гипервизор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5CE6560-0EA8-DD85-FE20-5459BF04CD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9363" y="1331260"/>
            <a:ext cx="8946541" cy="1504220"/>
          </a:xfrm>
        </p:spPr>
        <p:txBody>
          <a:bodyPr/>
          <a:lstStyle/>
          <a:p>
            <a:pPr marL="0" indent="0">
              <a:buNone/>
            </a:pPr>
            <a:r>
              <a:rPr lang="ru-RU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Гипервизор</a:t>
            </a:r>
            <a:r>
              <a:rPr lang="ru-RU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– это программа, которая управляет физическими ресурсами вычислительной машины и распределяет эти ресурсы между несколькими различными операционными системами, позволяя запускать их одновременно.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5124" name="Picture 4" descr="Виртуализация">
            <a:extLst>
              <a:ext uri="{FF2B5EF4-FFF2-40B4-BE49-F238E27FC236}">
                <a16:creationId xmlns:a16="http://schemas.microsoft.com/office/drawing/2014/main" id="{2722427E-E4D9-34E0-5187-EB52719A9F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4064" y="2731790"/>
            <a:ext cx="9048560" cy="3866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7657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8FD381-595F-118D-2BB2-8B63F43EE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4</a:t>
            </a:r>
            <a:r>
              <a:rPr lang="en-US" dirty="0"/>
              <a:t>.</a:t>
            </a:r>
            <a:r>
              <a:rPr lang="ru-RU" dirty="0"/>
              <a:t>1</a:t>
            </a:r>
            <a:r>
              <a:rPr lang="en-US" dirty="0"/>
              <a:t>. </a:t>
            </a:r>
            <a:r>
              <a:rPr lang="ru-RU" dirty="0"/>
              <a:t>Виды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662B400-9E36-EC6D-D19A-0C091D6B6A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320" y="1853248"/>
            <a:ext cx="10504438" cy="3479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9876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307EEE-D9B7-07A6-ED3A-A0DE93D8C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4</a:t>
            </a:r>
            <a:r>
              <a:rPr lang="en-US" dirty="0"/>
              <a:t>.</a:t>
            </a:r>
            <a:r>
              <a:rPr lang="ru-RU" dirty="0"/>
              <a:t>2</a:t>
            </a:r>
            <a:r>
              <a:rPr lang="en-US" dirty="0"/>
              <a:t> </a:t>
            </a:r>
            <a:r>
              <a:rPr lang="ru-RU" dirty="0"/>
              <a:t>Месторасположение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8F4A03-6DD8-C571-97E2-FC8C672DC1BD}"/>
              </a:ext>
            </a:extLst>
          </p:cNvPr>
          <p:cNvSpPr txBox="1"/>
          <p:nvPr/>
        </p:nvSpPr>
        <p:spPr>
          <a:xfrm>
            <a:off x="3960920" y="4909351"/>
            <a:ext cx="40038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/>
              <a:t>Гипервизор </a:t>
            </a:r>
            <a:r>
              <a:rPr lang="en-US" sz="2000" dirty="0"/>
              <a:t>I </a:t>
            </a:r>
            <a:r>
              <a:rPr lang="ru-RU" sz="2000" dirty="0"/>
              <a:t>типа</a:t>
            </a:r>
          </a:p>
        </p:txBody>
      </p:sp>
      <p:pic>
        <p:nvPicPr>
          <p:cNvPr id="5" name="Picture 2" descr="Что такое виртуализация и для чего она нужна бизнесу">
            <a:extLst>
              <a:ext uri="{FF2B5EF4-FFF2-40B4-BE49-F238E27FC236}">
                <a16:creationId xmlns:a16="http://schemas.microsoft.com/office/drawing/2014/main" id="{80CD138D-383F-673C-65C8-96CF59157E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2751" y="1406090"/>
            <a:ext cx="8766497" cy="4909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64294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2DDA60-4DBE-5592-9A78-7E6627784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0661" y="2728735"/>
            <a:ext cx="6290678" cy="1400530"/>
          </a:xfrm>
        </p:spPr>
        <p:txBody>
          <a:bodyPr/>
          <a:lstStyle/>
          <a:p>
            <a:r>
              <a:rPr lang="ru-RU" dirty="0"/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36073017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152</TotalTime>
  <Words>117</Words>
  <Application>Microsoft Office PowerPoint</Application>
  <PresentationFormat>Широкоэкранный</PresentationFormat>
  <Paragraphs>23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Calibri</vt:lpstr>
      <vt:lpstr>Century Gothic</vt:lpstr>
      <vt:lpstr>Wingdings 3</vt:lpstr>
      <vt:lpstr>Ион</vt:lpstr>
      <vt:lpstr>Организация памяти в виртуальных машинах</vt:lpstr>
      <vt:lpstr>План</vt:lpstr>
      <vt:lpstr>1. История</vt:lpstr>
      <vt:lpstr>2. Определения</vt:lpstr>
      <vt:lpstr>3. Первое впечатление</vt:lpstr>
      <vt:lpstr>4. Гипервизор</vt:lpstr>
      <vt:lpstr>4.1. Виды</vt:lpstr>
      <vt:lpstr>4.2 Месторасположение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Организация памяти в виртуальных машинах</dc:title>
  <dc:creator>Honor</dc:creator>
  <cp:lastModifiedBy>Игорь Бикметов</cp:lastModifiedBy>
  <cp:revision>25</cp:revision>
  <dcterms:created xsi:type="dcterms:W3CDTF">2023-05-13T13:26:39Z</dcterms:created>
  <dcterms:modified xsi:type="dcterms:W3CDTF">2025-04-23T12:57:17Z</dcterms:modified>
</cp:coreProperties>
</file>