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2D1C-9E69-4776-8549-07AA4BFA532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F7A-5E40-44AE-9834-FC6EA2E7F52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2D1C-9E69-4776-8549-07AA4BFA532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F7A-5E40-44AE-9834-FC6EA2E7F5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2D1C-9E69-4776-8549-07AA4BFA532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F7A-5E40-44AE-9834-FC6EA2E7F5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2D1C-9E69-4776-8549-07AA4BFA532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F7A-5E40-44AE-9834-FC6EA2E7F5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2D1C-9E69-4776-8549-07AA4BFA532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624BF7A-5E40-44AE-9834-FC6EA2E7F52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2D1C-9E69-4776-8549-07AA4BFA532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F7A-5E40-44AE-9834-FC6EA2E7F5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2D1C-9E69-4776-8549-07AA4BFA532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F7A-5E40-44AE-9834-FC6EA2E7F5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2D1C-9E69-4776-8549-07AA4BFA532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F7A-5E40-44AE-9834-FC6EA2E7F5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2D1C-9E69-4776-8549-07AA4BFA532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F7A-5E40-44AE-9834-FC6EA2E7F5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2D1C-9E69-4776-8549-07AA4BFA532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F7A-5E40-44AE-9834-FC6EA2E7F5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2D1C-9E69-4776-8549-07AA4BFA532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F7A-5E40-44AE-9834-FC6EA2E7F5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C902D1C-9E69-4776-8549-07AA4BFA5323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624BF7A-5E40-44AE-9834-FC6EA2E7F525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damateria.com.br/filmes-sobre-a-segunda-guerra-mundial/" TargetMode="External"/><Relationship Id="rId2" Type="http://schemas.openxmlformats.org/officeDocument/2006/relationships/hyperlink" Target="https://www.stoodi.com.br/blog/historia/7-filmes-para-quem-ama-estudar-segunda-guerra-mund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naestrada.blog.br/filmes-sobre-a-segunda-guerra-mund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 Atualidades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Filmes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796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/>
          <a:lstStyle/>
          <a:p>
            <a:r>
              <a:rPr lang="pt-BR" dirty="0" smtClean="0"/>
              <a:t>Pearl Harbor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3968" y="1628800"/>
            <a:ext cx="4402832" cy="468056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Dois pilotos amigos se apaixonam pela mesma mulher e por causa disso criam uma inimizade. No entanto, devido a segunda guerra mundial devem deixar suas diferenças de lado para atacar a base Pearl Harbor. </a:t>
            </a:r>
            <a:r>
              <a:rPr lang="pt-BR" dirty="0"/>
              <a:t>O filme ajuda a entender o bombardeio japonês sobre a base naval americana no Pacífico.</a:t>
            </a:r>
          </a:p>
        </p:txBody>
      </p:sp>
      <p:pic>
        <p:nvPicPr>
          <p:cNvPr id="1026" name="Picture 2" descr="C:\Users\windows10\Desktop\Pearl_Harbor_fil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3240360" cy="461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resgate do soldado Ryan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32040" y="1628800"/>
            <a:ext cx="3754760" cy="468056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Ao desembarcar na </a:t>
            </a:r>
            <a:r>
              <a:rPr lang="pt-BR" dirty="0" smtClean="0"/>
              <a:t>Normandia Capitão </a:t>
            </a:r>
            <a:r>
              <a:rPr lang="pt-BR" dirty="0"/>
              <a:t>Miller recebe a missão de comandar </a:t>
            </a:r>
            <a:r>
              <a:rPr lang="pt-BR" dirty="0" smtClean="0"/>
              <a:t>o </a:t>
            </a:r>
            <a:r>
              <a:rPr lang="pt-BR" dirty="0"/>
              <a:t>Segundo Batalhão para o resgate do soldado James </a:t>
            </a:r>
            <a:r>
              <a:rPr lang="pt-BR" dirty="0" smtClean="0"/>
              <a:t>Ryan, que perdeu todos seus irmãos na guerra em </a:t>
            </a:r>
            <a:r>
              <a:rPr lang="pt-BR" dirty="0"/>
              <a:t>combate. Por ordens </a:t>
            </a:r>
            <a:r>
              <a:rPr lang="pt-BR" dirty="0" smtClean="0"/>
              <a:t>de seu comandante, o grupo precisa </a:t>
            </a:r>
            <a:r>
              <a:rPr lang="pt-BR" dirty="0"/>
              <a:t>procurar o soldado e garantir o seu retorno, com vida, para casa</a:t>
            </a:r>
            <a:r>
              <a:rPr lang="pt-BR" dirty="0" smtClean="0"/>
              <a:t>. O filme retrata </a:t>
            </a:r>
            <a:r>
              <a:rPr lang="pt-BR" dirty="0"/>
              <a:t>o desembarque das tropas americanas na </a:t>
            </a:r>
            <a:r>
              <a:rPr lang="pt-BR" dirty="0" smtClean="0"/>
              <a:t>Normandia.</a:t>
            </a:r>
            <a:endParaRPr lang="pt-BR" dirty="0"/>
          </a:p>
        </p:txBody>
      </p:sp>
      <p:pic>
        <p:nvPicPr>
          <p:cNvPr id="2050" name="Picture 2" descr="C:\Users\windows10\Desktop\Saving_Private_Ryan_po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3096344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38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</a:rPr>
              <a:t>A lista de </a:t>
            </a:r>
            <a:r>
              <a:rPr lang="pt-BR" dirty="0" smtClean="0">
                <a:effectLst/>
              </a:rPr>
              <a:t>Schindler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48064" y="1628800"/>
            <a:ext cx="3538736" cy="4680560"/>
          </a:xfrm>
        </p:spPr>
        <p:txBody>
          <a:bodyPr>
            <a:normAutofit fontScale="92500"/>
          </a:bodyPr>
          <a:lstStyle/>
          <a:p>
            <a:r>
              <a:rPr lang="pt-BR" b="1" dirty="0"/>
              <a:t>Schindler</a:t>
            </a:r>
            <a:r>
              <a:rPr lang="pt-BR" dirty="0"/>
              <a:t> e Stern </a:t>
            </a:r>
            <a:r>
              <a:rPr lang="pt-BR" dirty="0" smtClean="0"/>
              <a:t>são encarregados de fazer </a:t>
            </a:r>
            <a:r>
              <a:rPr lang="pt-BR" dirty="0"/>
              <a:t>uma </a:t>
            </a:r>
            <a:r>
              <a:rPr lang="pt-BR" b="1" dirty="0"/>
              <a:t>lista</a:t>
            </a:r>
            <a:r>
              <a:rPr lang="pt-BR" dirty="0"/>
              <a:t> de trabalhadores que serão mantidos longe dos trens para Auschwitz. </a:t>
            </a:r>
            <a:r>
              <a:rPr lang="pt-BR" dirty="0" smtClean="0"/>
              <a:t>O filme retrata o antissemitismo e </a:t>
            </a:r>
            <a:r>
              <a:rPr lang="pt-BR" dirty="0"/>
              <a:t>do holocausto</a:t>
            </a:r>
          </a:p>
        </p:txBody>
      </p:sp>
      <p:pic>
        <p:nvPicPr>
          <p:cNvPr id="3075" name="Picture 3" descr="C:\Users\windows10\Desktop\SchindlerPo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302895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41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smtClean="0"/>
              <a:t>queda!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0" y="1556792"/>
            <a:ext cx="4114800" cy="4752568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Traudl Junge, tem uma ótima profissão em 1942, ele é </a:t>
            </a:r>
            <a:r>
              <a:rPr lang="pt-BR" dirty="0"/>
              <a:t>secretário de </a:t>
            </a:r>
            <a:r>
              <a:rPr lang="pt-BR" dirty="0" smtClean="0"/>
              <a:t>Hitler. Já, em 1945, sua vida se </a:t>
            </a:r>
            <a:r>
              <a:rPr lang="pt-BR" dirty="0"/>
              <a:t>resume a um abrigo subterrâneo </a:t>
            </a:r>
            <a:r>
              <a:rPr lang="pt-BR" dirty="0" smtClean="0"/>
              <a:t>junto com seu chefe, e</a:t>
            </a:r>
            <a:r>
              <a:rPr lang="pt-BR" dirty="0"/>
              <a:t>, de lá, Traudl narra os últimos dias da </a:t>
            </a:r>
            <a:r>
              <a:rPr lang="pt-BR" dirty="0" smtClean="0"/>
              <a:t>vida do </a:t>
            </a:r>
            <a:r>
              <a:rPr lang="pt-BR" dirty="0"/>
              <a:t>ditador</a:t>
            </a:r>
            <a:r>
              <a:rPr lang="pt-BR" dirty="0" smtClean="0"/>
              <a:t>. O filme retrata o </a:t>
            </a:r>
            <a:r>
              <a:rPr lang="pt-BR" dirty="0"/>
              <a:t>colapso e o fim do regime </a:t>
            </a:r>
            <a:r>
              <a:rPr lang="pt-BR" dirty="0" smtClean="0"/>
              <a:t>nazista.</a:t>
            </a:r>
            <a:endParaRPr lang="pt-BR" dirty="0"/>
          </a:p>
        </p:txBody>
      </p:sp>
      <p:pic>
        <p:nvPicPr>
          <p:cNvPr id="4098" name="Picture 2" descr="C:\Users\windows10\Desktop\Aque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3705225" cy="466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65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https://www.stoodi.com.br/blog/historia/7-filmes-para-quem-ama-estudar-segunda-guerra-mundial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https://www.todamateria.com.br/filmes-sobre-a-segunda-guerra-mundial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>
                <a:hlinkClick r:id="rId4"/>
              </a:rPr>
              <a:t>https://www.penaestrada.blog.br/filmes-sobre-a-segunda-guerra-mundial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24524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</TotalTime>
  <Words>212</Words>
  <Application>Microsoft Office PowerPoint</Application>
  <PresentationFormat>Apresentação na tela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Ápice</vt:lpstr>
      <vt:lpstr>Trabalho Atualidades</vt:lpstr>
      <vt:lpstr>Pearl Harbor</vt:lpstr>
      <vt:lpstr>O resgate do soldado Ryan</vt:lpstr>
      <vt:lpstr>A lista de Schindler</vt:lpstr>
      <vt:lpstr>A queda!</vt:lpstr>
      <vt:lpstr>Fontes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Atualidades</dc:title>
  <dc:creator>Usuário do Windows</dc:creator>
  <cp:lastModifiedBy>Usuário do Windows</cp:lastModifiedBy>
  <cp:revision>5</cp:revision>
  <dcterms:created xsi:type="dcterms:W3CDTF">2021-03-22T10:08:27Z</dcterms:created>
  <dcterms:modified xsi:type="dcterms:W3CDTF">2021-03-22T10:41:30Z</dcterms:modified>
</cp:coreProperties>
</file>