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89" r:id="rId4"/>
    <p:sldId id="265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9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0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1198EC-8139-42E0-8E21-7D55627C4578}" type="datetime1">
              <a:rPr lang="ru-RU" smtClean="0"/>
              <a:t>12.12.2021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85B5D-AF9C-4619-9577-8E9C8F4CF6D0}" type="datetime1">
              <a:rPr lang="ru-RU" smtClean="0"/>
              <a:pPr/>
              <a:t>12.12.2021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00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00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01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819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15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48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74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69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02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76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20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16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51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78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rtlCol="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</a:t>
            </a:r>
            <a:br>
              <a:rPr lang="ru-RU" noProof="0" dirty="0"/>
            </a:br>
            <a:r>
              <a:rPr lang="ru-RU" noProof="0" dirty="0"/>
              <a:t>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 rtlCol="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=""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=""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Текст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,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ru-RU" noProof="0" dirty="0"/>
              <a:t>Название раздела 1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=""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ru-RU" noProof="0" dirty="0"/>
              <a:t>Название раздела 2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=""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ru-RU" noProof="0" dirty="0"/>
              <a:t>Название раздела 3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3" name="Текст 8">
            <a:extLst>
              <a:ext uri="{FF2B5EF4-FFF2-40B4-BE49-F238E27FC236}">
                <a16:creationId xmlns=""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cxnSp>
        <p:nvCxnSpPr>
          <p:cNvPr id="15" name="Прямая со стрелкой 14">
            <a:extLst>
              <a:ext uri="{FF2B5EF4-FFF2-40B4-BE49-F238E27FC236}">
                <a16:creationId xmlns=""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0">
            <a:extLst>
              <a:ext uri="{FF2B5EF4-FFF2-40B4-BE49-F238E27FC236}">
                <a16:creationId xmlns=""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Год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=""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=""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=""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=""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=""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Год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=""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=""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=""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=""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=""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=""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=""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=""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=""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8" name="Текст 10">
            <a:extLst>
              <a:ext uri="{FF2B5EF4-FFF2-40B4-BE49-F238E27FC236}">
                <a16:creationId xmlns=""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=""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0" name="Текст 10">
            <a:extLst>
              <a:ext uri="{FF2B5EF4-FFF2-40B4-BE49-F238E27FC236}">
                <a16:creationId xmlns=""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=""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=""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=""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4" name="Текст 10">
            <a:extLst>
              <a:ext uri="{FF2B5EF4-FFF2-40B4-BE49-F238E27FC236}">
                <a16:creationId xmlns=""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=""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=""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7" name="Текст 10">
            <a:extLst>
              <a:ext uri="{FF2B5EF4-FFF2-40B4-BE49-F238E27FC236}">
                <a16:creationId xmlns=""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8" name="Текст 10">
            <a:extLst>
              <a:ext uri="{FF2B5EF4-FFF2-40B4-BE49-F238E27FC236}">
                <a16:creationId xmlns=""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9" name="Текст 3">
            <a:extLst>
              <a:ext uri="{FF2B5EF4-FFF2-40B4-BE49-F238E27FC236}">
                <a16:creationId xmlns=""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Название элемента</a:t>
            </a:r>
          </a:p>
        </p:txBody>
      </p:sp>
      <p:sp>
        <p:nvSpPr>
          <p:cNvPr id="50" name="Текст 36">
            <a:extLst>
              <a:ext uri="{FF2B5EF4-FFF2-40B4-BE49-F238E27FC236}">
                <a16:creationId xmlns=""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месяц, год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Имя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=""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Имя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Имя</a:t>
            </a:r>
          </a:p>
        </p:txBody>
      </p:sp>
      <p:sp>
        <p:nvSpPr>
          <p:cNvPr id="24" name="Рисунок 22">
            <a:extLst>
              <a:ext uri="{FF2B5EF4-FFF2-40B4-BE49-F238E27FC236}">
                <a16:creationId xmlns=""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5" name="Рисунок 22">
            <a:extLst>
              <a:ext uri="{FF2B5EF4-FFF2-40B4-BE49-F238E27FC236}">
                <a16:creationId xmlns=""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6" name="Рисунок 22">
            <a:extLst>
              <a:ext uri="{FF2B5EF4-FFF2-40B4-BE49-F238E27FC236}">
                <a16:creationId xmlns=""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Краткая биография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Краткая биография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Краткая биография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=""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=""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=""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=""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Рисунок 22">
            <a:extLst>
              <a:ext uri="{FF2B5EF4-FFF2-40B4-BE49-F238E27FC236}">
                <a16:creationId xmlns=""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5" name="Рисунок 22">
            <a:extLst>
              <a:ext uri="{FF2B5EF4-FFF2-40B4-BE49-F238E27FC236}">
                <a16:creationId xmlns=""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6" name="Рисунок 22">
            <a:extLst>
              <a:ext uri="{FF2B5EF4-FFF2-40B4-BE49-F238E27FC236}">
                <a16:creationId xmlns=""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Рисунок 22">
            <a:extLst>
              <a:ext uri="{FF2B5EF4-FFF2-40B4-BE49-F238E27FC236}">
                <a16:creationId xmlns=""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0" name="Рисунок 22">
            <a:extLst>
              <a:ext uri="{FF2B5EF4-FFF2-40B4-BE49-F238E27FC236}">
                <a16:creationId xmlns=""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=""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=""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=""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=""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=""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Полилиния: Фигура 22">
            <a:extLst>
              <a:ext uri="{FF2B5EF4-FFF2-40B4-BE49-F238E27FC236}">
                <a16:creationId xmlns=""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Текст 8">
            <a:extLst>
              <a:ext uri="{FF2B5EF4-FFF2-40B4-BE49-F238E27FC236}">
                <a16:creationId xmlns=""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: Фигура 14">
            <a:extLst>
              <a:ext uri="{FF2B5EF4-FFF2-40B4-BE49-F238E27FC236}">
                <a16:creationId xmlns=""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=""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олилиния: Фигура 21">
            <a:extLst>
              <a:ext uri="{FF2B5EF4-FFF2-40B4-BE49-F238E27FC236}">
                <a16:creationId xmlns=""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=""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=""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=""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, без граф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 за внимание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lnSpc>
                <a:spcPct val="70000"/>
              </a:lnSpc>
              <a:defRPr sz="55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Контактный номер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=""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8" name="Рисунок 5">
            <a:extLst>
              <a:ext uri="{FF2B5EF4-FFF2-40B4-BE49-F238E27FC236}">
                <a16:creationId xmlns=""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Адрес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Рисунок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Надпись 5">
            <a:extLst>
              <a:ext uri="{FF2B5EF4-FFF2-40B4-BE49-F238E27FC236}">
                <a16:creationId xmlns=""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ru-RU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ое изображение и текс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Надпись 5">
            <a:extLst>
              <a:ext uri="{FF2B5EF4-FFF2-40B4-BE49-F238E27FC236}">
                <a16:creationId xmlns=""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ru-RU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Рисунок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=""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=""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=""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=""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=""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олилиния: Фигура 28">
            <a:extLst>
              <a:ext uri="{FF2B5EF4-FFF2-40B4-BE49-F238E27FC236}">
                <a16:creationId xmlns=""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=""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=""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=""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=""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=""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=""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=""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=""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=""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=""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=""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олилиния: Фигура 28">
            <a:extLst>
              <a:ext uri="{FF2B5EF4-FFF2-40B4-BE49-F238E27FC236}">
                <a16:creationId xmlns=""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=""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=""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=""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=""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=""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=""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=""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Скругленный прямоугольник 15">
              <a:extLst>
                <a:ext uri="{FF2B5EF4-FFF2-40B4-BE49-F238E27FC236}">
                  <a16:creationId xmlns=""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45" name="Скругленный прямоугольник 15">
              <a:extLst>
                <a:ext uri="{FF2B5EF4-FFF2-40B4-BE49-F238E27FC236}">
                  <a16:creationId xmlns=""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46" name="Прямоугольник: Скругленные углы 45">
              <a:extLst>
                <a:ext uri="{FF2B5EF4-FFF2-40B4-BE49-F238E27FC236}">
                  <a16:creationId xmlns=""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47" name="Скругленный прямоугольник 15">
              <a:extLst>
                <a:ext uri="{FF2B5EF4-FFF2-40B4-BE49-F238E27FC236}">
                  <a16:creationId xmlns=""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48" name="Скругленный прямоугольник 15">
              <a:extLst>
                <a:ext uri="{FF2B5EF4-FFF2-40B4-BE49-F238E27FC236}">
                  <a16:creationId xmlns=""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=""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=""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=""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Сюда можно добавить выделенный текст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=""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9" name="Текст 18">
            <a:extLst>
              <a:ext uri="{FF2B5EF4-FFF2-40B4-BE49-F238E27FC236}">
                <a16:creationId xmlns=""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=""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Восьмиугольник 6">
            <a:extLst>
              <a:ext uri="{FF2B5EF4-FFF2-40B4-BE49-F238E27FC236}">
                <a16:creationId xmlns=""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=""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ru-RU" sz="1200" noProof="0" dirty="0">
                <a:solidFill>
                  <a:schemeClr val="tx2"/>
                </a:solidFill>
                <a:latin typeface="+mj-lt"/>
              </a:rPr>
              <a:t>Ваш логотип или название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svg"/><Relationship Id="rId10" Type="http://schemas.openxmlformats.org/officeDocument/2006/relationships/image" Target="../media/image58.sv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Дерево крупным планом&#10;&#10;Описание создано с высокой степенью достоверности">
            <a:extLst>
              <a:ext uri="{FF2B5EF4-FFF2-40B4-BE49-F238E27FC236}">
                <a16:creationId xmlns=""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69461"/>
            <a:ext cx="12018572" cy="6684572"/>
          </a:xfr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ИНТЕРНЕТ МАГАЗИН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=""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6022"/>
            <a:ext cx="6840000" cy="640265"/>
          </a:xfrm>
        </p:spPr>
        <p:txBody>
          <a:bodyPr rtlCol="0"/>
          <a:lstStyle/>
          <a:p>
            <a:pPr rtl="0"/>
            <a:r>
              <a:rPr lang="ru-RU" dirty="0" smtClean="0"/>
              <a:t>Исполнитель</a:t>
            </a:r>
            <a:r>
              <a:rPr lang="en-US" dirty="0" smtClean="0"/>
              <a:t>: </a:t>
            </a:r>
            <a:r>
              <a:rPr lang="ru-RU" dirty="0" smtClean="0"/>
              <a:t>Колесник Игорь Леонидович</a:t>
            </a:r>
            <a:endParaRPr lang="ru-RU" dirty="0"/>
          </a:p>
        </p:txBody>
      </p:sp>
      <p:sp>
        <p:nvSpPr>
          <p:cNvPr id="47" name="Полилиния: Фигура 46" title="геометрическая фигура">
            <a:extLst>
              <a:ext uri="{FF2B5EF4-FFF2-40B4-BE49-F238E27FC236}">
                <a16:creationId xmlns="" xmlns:a16="http://schemas.microsoft.com/office/drawing/2014/main" id="{B6D0B8EE-8E06-4051-87BF-62C153F3FBBB}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7</a:t>
            </a:r>
            <a:r>
              <a:rPr lang="ru-RU" dirty="0" smtClean="0"/>
              <a:t>.</a:t>
            </a:r>
            <a:r>
              <a:rPr lang="en-US" dirty="0" smtClean="0"/>
              <a:t> localhost:8080/product/1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Информация о товаре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дополнительную информацию о товаре.</a:t>
            </a:r>
          </a:p>
          <a:p>
            <a:pPr rtl="0"/>
            <a:r>
              <a:rPr lang="ru-RU" sz="1200" dirty="0" smtClean="0"/>
              <a:t>Кнопку возврата в основное меню</a:t>
            </a:r>
          </a:p>
          <a:p>
            <a:pPr rtl="0"/>
            <a:r>
              <a:rPr lang="ru-RU" sz="1200" dirty="0" smtClean="0"/>
              <a:t>Возможность удаления продукта (</a:t>
            </a:r>
            <a:r>
              <a:rPr lang="en-US" sz="1200" dirty="0" smtClean="0"/>
              <a:t>id 1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57" y="1696349"/>
            <a:ext cx="5238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8</a:t>
            </a:r>
            <a:r>
              <a:rPr lang="ru-RU" dirty="0" smtClean="0"/>
              <a:t>.</a:t>
            </a:r>
            <a:r>
              <a:rPr lang="en-US" dirty="0" smtClean="0"/>
              <a:t> localhost:8080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Поиск по названию товара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Возможность поиска товара по названию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23" y="1388104"/>
            <a:ext cx="5219700" cy="1724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23" y="4169350"/>
            <a:ext cx="6038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9</a:t>
            </a:r>
            <a:r>
              <a:rPr lang="ru-RU" dirty="0" smtClean="0"/>
              <a:t>.</a:t>
            </a:r>
            <a:r>
              <a:rPr lang="en-US" dirty="0" smtClean="0"/>
              <a:t> localhost:8080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Удаление товара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Возможность удаления товара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2" y="2784265"/>
            <a:ext cx="51339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7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10.</a:t>
            </a:r>
            <a:r>
              <a:rPr lang="en-US" dirty="0" smtClean="0"/>
              <a:t> localhost:8080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Удаление товара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Возможность удаления товара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2" y="2784265"/>
            <a:ext cx="51339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5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Пейзаж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cxnSp>
        <p:nvCxnSpPr>
          <p:cNvPr id="5" name="Прямая соединительная линия 4" descr="Разделитель">
            <a:extLst>
              <a:ext uri="{FF2B5EF4-FFF2-40B4-BE49-F238E27FC236}">
                <a16:creationId xmlns=""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дзаголовок 6">
            <a:extLst>
              <a:ext uri="{FF2B5EF4-FFF2-40B4-BE49-F238E27FC236}">
                <a16:creationId xmlns=""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163373"/>
          </a:xfrm>
        </p:spPr>
        <p:txBody>
          <a:bodyPr rtlCol="0"/>
          <a:lstStyle/>
          <a:p>
            <a:pPr rtl="0"/>
            <a:r>
              <a:rPr lang="ru-RU" dirty="0" smtClean="0"/>
              <a:t>Колесник Игорь</a:t>
            </a:r>
            <a:endParaRPr lang="ru-RU" dirty="0"/>
          </a:p>
        </p:txBody>
      </p:sp>
      <p:pic>
        <p:nvPicPr>
          <p:cNvPr id="13" name="Графический объект 12" descr="Пользователь" title="Значок — имя докладчика">
            <a:extLst>
              <a:ext uri="{FF2B5EF4-FFF2-40B4-BE49-F238E27FC236}">
                <a16:creationId xmlns=""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0" y="4097088"/>
            <a:ext cx="4508500" cy="277342"/>
          </a:xfrm>
        </p:spPr>
        <p:txBody>
          <a:bodyPr rtlCol="0"/>
          <a:lstStyle/>
          <a:p>
            <a:pPr rtl="0"/>
            <a:r>
              <a:rPr lang="ru-RU" dirty="0"/>
              <a:t>+7 </a:t>
            </a:r>
            <a:r>
              <a:rPr lang="ru-RU" dirty="0" smtClean="0"/>
              <a:t>(900) 198-08-07</a:t>
            </a:r>
            <a:endParaRPr lang="ru-RU" dirty="0"/>
          </a:p>
        </p:txBody>
      </p:sp>
      <p:pic>
        <p:nvPicPr>
          <p:cNvPr id="15" name="Графический объект 14" descr="Смартфон" title="Значок — номер телефона докладчика">
            <a:extLst>
              <a:ext uri="{FF2B5EF4-FFF2-40B4-BE49-F238E27FC236}">
                <a16:creationId xmlns=""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crocusik</a:t>
            </a:r>
            <a:r>
              <a:rPr lang="ru-RU" dirty="0" smtClean="0"/>
              <a:t>@</a:t>
            </a:r>
            <a:r>
              <a:rPr lang="ru-RU" dirty="0" err="1" smtClean="0"/>
              <a:t>mail</a:t>
            </a:r>
            <a:r>
              <a:rPr lang="ru-RU" dirty="0" smtClean="0"/>
              <a:t>.</a:t>
            </a:r>
            <a:r>
              <a:rPr lang="en-US" dirty="0" err="1" smtClean="0"/>
              <a:t>ru</a:t>
            </a:r>
            <a:endParaRPr lang="ru-RU" dirty="0"/>
          </a:p>
        </p:txBody>
      </p:sp>
      <p:pic>
        <p:nvPicPr>
          <p:cNvPr id="14" name="Графический объект 13" descr="Конверт" title="Значок — адрес электронной почты докладчика">
            <a:extLst>
              <a:ext uri="{FF2B5EF4-FFF2-40B4-BE49-F238E27FC236}">
                <a16:creationId xmlns=""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Пейзаж&#10;&#10;Описание создано с высокой степенью достоверности">
            <a:extLst>
              <a:ext uri="{FF2B5EF4-FFF2-40B4-BE49-F238E27FC236}">
                <a16:creationId xmlns=""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148656"/>
            <a:ext cx="6012000" cy="2709344"/>
          </a:xfrm>
        </p:spPr>
        <p:txBody>
          <a:bodyPr rtlCol="0"/>
          <a:lstStyle/>
          <a:p>
            <a:pPr rtl="0"/>
            <a:r>
              <a:rPr lang="ru-RU" dirty="0" smtClean="0"/>
              <a:t>Общее описание</a:t>
            </a:r>
            <a:r>
              <a:rPr lang="en-US" dirty="0" smtClean="0"/>
              <a:t>:</a:t>
            </a:r>
          </a:p>
          <a:p>
            <a:pPr rtl="0"/>
            <a:r>
              <a:rPr lang="ru-RU" dirty="0" smtClean="0"/>
              <a:t>Интернет магазин с возможность авторизации пользователей и возможностью добавления удаления и поиска товаров</a:t>
            </a:r>
            <a:endParaRPr lang="en-US" dirty="0" smtClean="0"/>
          </a:p>
          <a:p>
            <a:pPr rtl="0"/>
            <a:endParaRPr lang="en-US" dirty="0" smtClean="0"/>
          </a:p>
          <a:p>
            <a:pPr rtl="0"/>
            <a:endParaRPr lang="ru-RU" dirty="0"/>
          </a:p>
        </p:txBody>
      </p:sp>
      <p:grpSp>
        <p:nvGrpSpPr>
          <p:cNvPr id="46" name="Группа 45" title="группа треугольников">
            <a:extLst>
              <a:ext uri="{FF2B5EF4-FFF2-40B4-BE49-F238E27FC236}">
                <a16:creationId xmlns=""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Полилиния: Фигура 15" title="треугольники">
              <a:extLst>
                <a:ext uri="{FF2B5EF4-FFF2-40B4-BE49-F238E27FC236}">
                  <a16:creationId xmlns=""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7" name="Полилиния: Фигура 16" title="треугольники">
              <a:extLst>
                <a:ext uri="{FF2B5EF4-FFF2-40B4-BE49-F238E27FC236}">
                  <a16:creationId xmlns=""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8" name="Полилиния: Фигура 17" title="треугольники">
              <a:extLst>
                <a:ext uri="{FF2B5EF4-FFF2-40B4-BE49-F238E27FC236}">
                  <a16:creationId xmlns=""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9" name="Полилиния: Фигура 18" title="треугольники">
              <a:extLst>
                <a:ext uri="{FF2B5EF4-FFF2-40B4-BE49-F238E27FC236}">
                  <a16:creationId xmlns=""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 title="треугольники">
              <a:extLst>
                <a:ext uri="{FF2B5EF4-FFF2-40B4-BE49-F238E27FC236}">
                  <a16:creationId xmlns=""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1" name="Полилиния: Фигура 20" title="треугольники">
              <a:extLst>
                <a:ext uri="{FF2B5EF4-FFF2-40B4-BE49-F238E27FC236}">
                  <a16:creationId xmlns=""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2" name="Полилиния: Фигура 21" title="треугольники">
              <a:extLst>
                <a:ext uri="{FF2B5EF4-FFF2-40B4-BE49-F238E27FC236}">
                  <a16:creationId xmlns=""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3" name="Полилиния: Фигура 22" title="треугольники">
              <a:extLst>
                <a:ext uri="{FF2B5EF4-FFF2-40B4-BE49-F238E27FC236}">
                  <a16:creationId xmlns=""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4" name="Полилиния: Фигура 23" title="треугольники">
              <a:extLst>
                <a:ext uri="{FF2B5EF4-FFF2-40B4-BE49-F238E27FC236}">
                  <a16:creationId xmlns=""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5" name="Полилиния: Фигура 24" title="треугольники">
              <a:extLst>
                <a:ext uri="{FF2B5EF4-FFF2-40B4-BE49-F238E27FC236}">
                  <a16:creationId xmlns=""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6" name="Полилиния: Фигура 25" title="треугольники">
              <a:extLst>
                <a:ext uri="{FF2B5EF4-FFF2-40B4-BE49-F238E27FC236}">
                  <a16:creationId xmlns=""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7" name="Полилиния: Фигура 26" title="треугольники">
              <a:extLst>
                <a:ext uri="{FF2B5EF4-FFF2-40B4-BE49-F238E27FC236}">
                  <a16:creationId xmlns=""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8" name="Полилиния: Фигура 27" title="треугольники">
              <a:extLst>
                <a:ext uri="{FF2B5EF4-FFF2-40B4-BE49-F238E27FC236}">
                  <a16:creationId xmlns=""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9" name="Полилиния: Фигура 28" title="треугольники">
              <a:extLst>
                <a:ext uri="{FF2B5EF4-FFF2-40B4-BE49-F238E27FC236}">
                  <a16:creationId xmlns=""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Пейзаж&#10;&#10;Описание создано с высокой степенью достоверности">
            <a:extLst>
              <a:ext uri="{FF2B5EF4-FFF2-40B4-BE49-F238E27FC236}">
                <a16:creationId xmlns=""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2768629"/>
          </a:xfrm>
        </p:spPr>
      </p:pic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2855343"/>
            <a:ext cx="6012000" cy="3918001"/>
          </a:xfrm>
        </p:spPr>
        <p:txBody>
          <a:bodyPr rtlCol="0"/>
          <a:lstStyle/>
          <a:p>
            <a:pPr rtl="0"/>
            <a:r>
              <a:rPr lang="ru-RU" dirty="0" smtClean="0"/>
              <a:t>Используемые технологии</a:t>
            </a:r>
            <a:r>
              <a:rPr lang="en-US" dirty="0" smtClean="0"/>
              <a:t>:</a:t>
            </a:r>
          </a:p>
          <a:p>
            <a:pPr rtl="0"/>
            <a:r>
              <a:rPr lang="en-US" dirty="0" smtClean="0"/>
              <a:t>Spring </a:t>
            </a:r>
            <a:r>
              <a:rPr lang="en-US" dirty="0" smtClean="0"/>
              <a:t>Boot</a:t>
            </a:r>
          </a:p>
          <a:p>
            <a:pPr rtl="0"/>
            <a:r>
              <a:rPr lang="en-US" dirty="0" smtClean="0"/>
              <a:t>Web</a:t>
            </a:r>
          </a:p>
          <a:p>
            <a:pPr rtl="0"/>
            <a:r>
              <a:rPr lang="en-US" dirty="0" err="1" smtClean="0"/>
              <a:t>Freemarker</a:t>
            </a:r>
            <a:endParaRPr lang="en-US" dirty="0" smtClean="0"/>
          </a:p>
          <a:p>
            <a:pPr rtl="0"/>
            <a:r>
              <a:rPr lang="en-US" dirty="0" smtClean="0"/>
              <a:t>Spring Security</a:t>
            </a:r>
          </a:p>
          <a:p>
            <a:pPr rtl="0"/>
            <a:r>
              <a:rPr lang="en-US" dirty="0" smtClean="0"/>
              <a:t>Data </a:t>
            </a:r>
            <a:r>
              <a:rPr lang="en-US" dirty="0" err="1" smtClean="0"/>
              <a:t>jpa</a:t>
            </a:r>
            <a:r>
              <a:rPr lang="en-US" dirty="0" smtClean="0"/>
              <a:t> +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rtl="0"/>
            <a:r>
              <a:rPr lang="en-US" dirty="0" err="1" smtClean="0"/>
              <a:t>lombok</a:t>
            </a:r>
            <a:endParaRPr lang="ru-RU" dirty="0"/>
          </a:p>
          <a:p>
            <a:pPr rtl="0"/>
            <a:endParaRPr lang="en-US" dirty="0" smtClean="0"/>
          </a:p>
          <a:p>
            <a:pPr rtl="0"/>
            <a:endParaRPr lang="en-US" dirty="0" smtClean="0"/>
          </a:p>
          <a:p>
            <a:pPr rtl="0"/>
            <a:endParaRPr lang="ru-RU" dirty="0"/>
          </a:p>
        </p:txBody>
      </p:sp>
      <p:grpSp>
        <p:nvGrpSpPr>
          <p:cNvPr id="46" name="Группа 45" title="группа треугольников">
            <a:extLst>
              <a:ext uri="{FF2B5EF4-FFF2-40B4-BE49-F238E27FC236}">
                <a16:creationId xmlns=""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Полилиния: Фигура 15" title="треугольники">
              <a:extLst>
                <a:ext uri="{FF2B5EF4-FFF2-40B4-BE49-F238E27FC236}">
                  <a16:creationId xmlns=""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7" name="Полилиния: Фигура 16" title="треугольники">
              <a:extLst>
                <a:ext uri="{FF2B5EF4-FFF2-40B4-BE49-F238E27FC236}">
                  <a16:creationId xmlns=""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8" name="Полилиния: Фигура 17" title="треугольники">
              <a:extLst>
                <a:ext uri="{FF2B5EF4-FFF2-40B4-BE49-F238E27FC236}">
                  <a16:creationId xmlns=""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9" name="Полилиния: Фигура 18" title="треугольники">
              <a:extLst>
                <a:ext uri="{FF2B5EF4-FFF2-40B4-BE49-F238E27FC236}">
                  <a16:creationId xmlns=""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 title="треугольники">
              <a:extLst>
                <a:ext uri="{FF2B5EF4-FFF2-40B4-BE49-F238E27FC236}">
                  <a16:creationId xmlns=""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1" name="Полилиния: Фигура 20" title="треугольники">
              <a:extLst>
                <a:ext uri="{FF2B5EF4-FFF2-40B4-BE49-F238E27FC236}">
                  <a16:creationId xmlns=""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2" name="Полилиния: Фигура 21" title="треугольники">
              <a:extLst>
                <a:ext uri="{FF2B5EF4-FFF2-40B4-BE49-F238E27FC236}">
                  <a16:creationId xmlns=""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3" name="Полилиния: Фигура 22" title="треугольники">
              <a:extLst>
                <a:ext uri="{FF2B5EF4-FFF2-40B4-BE49-F238E27FC236}">
                  <a16:creationId xmlns=""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4" name="Полилиния: Фигура 23" title="треугольники">
              <a:extLst>
                <a:ext uri="{FF2B5EF4-FFF2-40B4-BE49-F238E27FC236}">
                  <a16:creationId xmlns=""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5" name="Полилиния: Фигура 24" title="треугольники">
              <a:extLst>
                <a:ext uri="{FF2B5EF4-FFF2-40B4-BE49-F238E27FC236}">
                  <a16:creationId xmlns=""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6" name="Полилиния: Фигура 25" title="треугольники">
              <a:extLst>
                <a:ext uri="{FF2B5EF4-FFF2-40B4-BE49-F238E27FC236}">
                  <a16:creationId xmlns=""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7" name="Полилиния: Фигура 26" title="треугольники">
              <a:extLst>
                <a:ext uri="{FF2B5EF4-FFF2-40B4-BE49-F238E27FC236}">
                  <a16:creationId xmlns=""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8" name="Полилиния: Фигура 27" title="треугольники">
              <a:extLst>
                <a:ext uri="{FF2B5EF4-FFF2-40B4-BE49-F238E27FC236}">
                  <a16:creationId xmlns=""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9" name="Полилиния: Фигура 28" title="треугольники">
              <a:extLst>
                <a:ext uri="{FF2B5EF4-FFF2-40B4-BE49-F238E27FC236}">
                  <a16:creationId xmlns=""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11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1.</a:t>
            </a:r>
            <a:r>
              <a:rPr lang="en-US" dirty="0" smtClean="0"/>
              <a:t>Localhost:8080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Возможность зайти на страницу под логином и паролем</a:t>
            </a:r>
            <a:endParaRPr lang="ru-RU" sz="1200" dirty="0"/>
          </a:p>
          <a:p>
            <a:pPr rtl="0"/>
            <a:r>
              <a:rPr lang="ru-RU" sz="1200" dirty="0" smtClean="0"/>
              <a:t>Возможность регистрации нового пользователя</a:t>
            </a:r>
          </a:p>
          <a:p>
            <a:pPr rtl="0"/>
            <a:r>
              <a:rPr lang="ru-RU" sz="1200" dirty="0" smtClean="0"/>
              <a:t>Поиск продуктов</a:t>
            </a:r>
          </a:p>
          <a:p>
            <a:pPr rtl="0"/>
            <a:r>
              <a:rPr lang="ru-RU" sz="1200" dirty="0" smtClean="0"/>
              <a:t>Видимость списка продуктов</a:t>
            </a:r>
            <a:endParaRPr lang="en-US" sz="1200" dirty="0" smtClean="0"/>
          </a:p>
          <a:p>
            <a:pPr rtl="0"/>
            <a:r>
              <a:rPr lang="ru-RU" sz="1200" dirty="0" smtClean="0"/>
              <a:t>Незарегистрированный пользователь не имеет возможность добавления товаров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97" y="1252341"/>
            <a:ext cx="651833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smtClean="0"/>
              <a:t>Localhost:8080/registration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Страница регистраци</a:t>
            </a:r>
            <a:r>
              <a:rPr lang="ru-RU" dirty="0"/>
              <a:t>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Возможность регистрации нового пользователя по имени</a:t>
            </a:r>
            <a:r>
              <a:rPr lang="en-US" sz="1200" dirty="0" smtClean="0"/>
              <a:t>, </a:t>
            </a:r>
            <a:r>
              <a:rPr lang="ru-RU" sz="1200" dirty="0" smtClean="0"/>
              <a:t>электронной почте</a:t>
            </a:r>
            <a:r>
              <a:rPr lang="en-US" sz="1200" dirty="0" smtClean="0"/>
              <a:t>, </a:t>
            </a:r>
            <a:r>
              <a:rPr lang="ru-RU" sz="1200" dirty="0" smtClean="0"/>
              <a:t>номеру телефона</a:t>
            </a:r>
            <a:r>
              <a:rPr lang="en-AU" sz="1200" dirty="0"/>
              <a:t> </a:t>
            </a:r>
            <a:r>
              <a:rPr lang="ru-RU" sz="1200" dirty="0" smtClean="0"/>
              <a:t>и необходимо ввести пароль</a:t>
            </a:r>
            <a:r>
              <a:rPr lang="en-US" sz="1200" dirty="0" smtClean="0"/>
              <a:t>.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45" y="1311216"/>
            <a:ext cx="6547449" cy="44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14747"/>
            <a:ext cx="11340000" cy="432000"/>
          </a:xfrm>
        </p:spPr>
        <p:txBody>
          <a:bodyPr rtlCol="0"/>
          <a:lstStyle/>
          <a:p>
            <a:r>
              <a:rPr lang="en-US" dirty="0" smtClean="0"/>
              <a:t>3</a:t>
            </a:r>
            <a:r>
              <a:rPr lang="ru-RU" dirty="0" smtClean="0"/>
              <a:t>.</a:t>
            </a:r>
            <a:r>
              <a:rPr lang="en-US" dirty="0" smtClean="0"/>
              <a:t>Localhost:8080/login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Страница входа по логину и паролю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Возможность войти на страницу интернет магазина по </a:t>
            </a:r>
            <a:r>
              <a:rPr lang="en-US" sz="1200" dirty="0" smtClean="0"/>
              <a:t>email </a:t>
            </a:r>
            <a:r>
              <a:rPr lang="ru-RU" sz="1200" dirty="0" smtClean="0"/>
              <a:t>и паролю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94" y="1388853"/>
            <a:ext cx="6357668" cy="43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4.</a:t>
            </a:r>
            <a:r>
              <a:rPr lang="en-US" dirty="0"/>
              <a:t>Localhost:8080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Вход на основную страницу магазина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Содержит поле имени </a:t>
            </a:r>
            <a:r>
              <a:rPr lang="en-US" sz="1200" dirty="0" smtClean="0"/>
              <a:t>User</a:t>
            </a:r>
            <a:r>
              <a:rPr lang="en-AU" sz="1200" dirty="0" smtClean="0"/>
              <a:t> (</a:t>
            </a:r>
            <a:r>
              <a:rPr lang="en-US" sz="1200" dirty="0" smtClean="0"/>
              <a:t>Admin</a:t>
            </a:r>
            <a:r>
              <a:rPr lang="en-AU" sz="1200" dirty="0" smtClean="0"/>
              <a:t>)</a:t>
            </a:r>
          </a:p>
          <a:p>
            <a:pPr rtl="0"/>
            <a:r>
              <a:rPr lang="ru-RU" sz="1200" dirty="0" smtClean="0"/>
              <a:t>Поле поиска продуктов</a:t>
            </a:r>
          </a:p>
          <a:p>
            <a:pPr rtl="0"/>
            <a:r>
              <a:rPr lang="en-US" sz="1200" dirty="0" smtClean="0"/>
              <a:t>Empty (</a:t>
            </a:r>
            <a:r>
              <a:rPr lang="ru-RU" sz="1200" dirty="0" smtClean="0"/>
              <a:t>указывает на отсутствие товаров в магазине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pPr rtl="0"/>
            <a:r>
              <a:rPr lang="ru-RU" sz="1200" dirty="0" smtClean="0"/>
              <a:t>Возможность создавать продукты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86" y="1258338"/>
            <a:ext cx="6668578" cy="44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5.</a:t>
            </a:r>
            <a:r>
              <a:rPr lang="en-US" dirty="0"/>
              <a:t>Localhost:8080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Добавление товара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Название товара (</a:t>
            </a:r>
            <a:r>
              <a:rPr lang="en-US" sz="1200" dirty="0" smtClean="0"/>
              <a:t>title</a:t>
            </a:r>
            <a:r>
              <a:rPr lang="ru-RU" sz="1200" dirty="0" smtClean="0"/>
              <a:t>)</a:t>
            </a:r>
            <a:r>
              <a:rPr lang="en-US" sz="1200" dirty="0" smtClean="0"/>
              <a:t> </a:t>
            </a:r>
            <a:r>
              <a:rPr lang="ru-RU" sz="1200" dirty="0" smtClean="0"/>
              <a:t>и его цену в рублях (</a:t>
            </a:r>
            <a:r>
              <a:rPr lang="en-US" sz="1200" dirty="0" smtClean="0"/>
              <a:t>price</a:t>
            </a:r>
            <a:r>
              <a:rPr lang="ru-RU" sz="1200" dirty="0" smtClean="0"/>
              <a:t>)</a:t>
            </a:r>
            <a:r>
              <a:rPr lang="en-US" sz="1200" dirty="0" smtClean="0"/>
              <a:t>, </a:t>
            </a:r>
            <a:r>
              <a:rPr lang="ru-RU" sz="1200" dirty="0" smtClean="0"/>
              <a:t>а так же возможность посмотреть дополнительную информацию о товаре.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53" y="1306058"/>
            <a:ext cx="6323162" cy="4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6.</a:t>
            </a:r>
            <a:r>
              <a:rPr lang="en-US" dirty="0" smtClean="0"/>
              <a:t> localhost:8080/product/1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Информация о товаре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Содержит:</a:t>
            </a:r>
            <a:endParaRPr lang="ru-RU" dirty="0"/>
          </a:p>
          <a:p>
            <a:pPr rtl="0"/>
            <a:r>
              <a:rPr lang="ru-RU" sz="1200" dirty="0" smtClean="0"/>
              <a:t>дополнительную информацию о товаре.</a:t>
            </a:r>
          </a:p>
          <a:p>
            <a:pPr rtl="0"/>
            <a:r>
              <a:rPr lang="ru-RU" sz="1200" dirty="0" smtClean="0"/>
              <a:t>Кнопку возврата в основное меню</a:t>
            </a:r>
          </a:p>
          <a:p>
            <a:pPr rtl="0"/>
            <a:r>
              <a:rPr lang="ru-RU" sz="1200" dirty="0" smtClean="0"/>
              <a:t>Возможность удаления продукта (</a:t>
            </a:r>
            <a:r>
              <a:rPr lang="en-US" sz="1200" dirty="0" smtClean="0"/>
              <a:t>id 1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57" y="1696349"/>
            <a:ext cx="5238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7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576_TF16411175.potx" id="{CF872717-A9DD-4D89-9D3B-10BC5348018B}" vid="{87C666A2-DF52-494E-9BA8-A65930750C1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красочном исполнении</Template>
  <TotalTime>0</TotalTime>
  <Words>298</Words>
  <Application>Microsoft Office PowerPoint</Application>
  <PresentationFormat>Широкоэкранный</PresentationFormat>
  <Paragraphs>93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Times New Roman</vt:lpstr>
      <vt:lpstr>Тема Office</vt:lpstr>
      <vt:lpstr>ИНТЕРНЕТ МАГАЗИН</vt:lpstr>
      <vt:lpstr>Презентация PowerPoint</vt:lpstr>
      <vt:lpstr>Презентация PowerPoint</vt:lpstr>
      <vt:lpstr>1.Localhost:8080</vt:lpstr>
      <vt:lpstr>2.Localhost:8080/registration</vt:lpstr>
      <vt:lpstr>3.Localhost:8080/login</vt:lpstr>
      <vt:lpstr>4.Localhost:8080</vt:lpstr>
      <vt:lpstr>5.Localhost:8080</vt:lpstr>
      <vt:lpstr>6. localhost:8080/product/1</vt:lpstr>
      <vt:lpstr>7. localhost:8080/product/1</vt:lpstr>
      <vt:lpstr>8. localhost:8080</vt:lpstr>
      <vt:lpstr>9. localhost:8080</vt:lpstr>
      <vt:lpstr>10. localhost:8080</vt:lpstr>
      <vt:lpstr>Спасибо за внимание!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2021-12-12T11:47:58Z</dcterms:created>
  <dcterms:modified xsi:type="dcterms:W3CDTF">2021-12-12T13:04:58Z</dcterms:modified>
</cp:coreProperties>
</file>