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2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405"/>
  </p:normalViewPr>
  <p:slideViewPr>
    <p:cSldViewPr snapToGrid="0">
      <p:cViewPr varScale="1">
        <p:scale>
          <a:sx n="125" d="100"/>
          <a:sy n="125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1824D-3A62-C551-484F-6C3F03E03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E9955A-6956-C576-2351-7BBAB96DD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79032-F98F-B510-FA43-8DBFB081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98A-CEC1-F64E-A119-3DD79387425C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E961BF-2C28-B7C0-AB09-3919F167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0D806-5AC9-9B6D-A675-1FF7C87F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6CD-9898-3F47-9933-9F7DCF9F7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41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0F808-32EC-5BA1-4C0D-CD3381B8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849476-4F13-98A6-69AF-BF71C443E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438F03-7520-3377-AAA5-33BA6FA7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98A-CEC1-F64E-A119-3DD79387425C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4FB6C1-151B-9D11-C108-EBC84CE4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422CF5-1BC3-9E14-7DBF-A447E29E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6CD-9898-3F47-9933-9F7DCF9F7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11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2E7D59-030B-9514-2905-FD7F9FF35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1EFA52-05AD-55B5-B8FB-88287D0EF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B424FA-302F-2F1C-8AD0-89578E30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98A-CEC1-F64E-A119-3DD79387425C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DC674B-F436-269E-1A0E-95C936D5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D2617D-5F07-34F3-385B-0F9923C4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6CD-9898-3F47-9933-9F7DCF9F7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517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88370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57C3F-93B6-2497-B008-FDF77848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DCAD33-B698-12A5-AB96-DF8229D01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F72892-1CEB-1E68-6BB1-2D16DC7C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98A-CEC1-F64E-A119-3DD79387425C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9233AB-FC07-6ED8-CB8A-38A87A67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8639EA-C3CD-A4C4-E54A-068718DB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6CD-9898-3F47-9933-9F7DCF9F7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18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3CD34-FED8-8A0A-AB57-6536895F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874BF9-8B86-FB58-5097-856627F14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C27D5E-EFF9-A8FD-9D5B-89E8A9EF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98A-CEC1-F64E-A119-3DD79387425C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33B902-7474-A206-556E-BB78C77E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DC1778-963C-C037-F7DF-433BF48F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6CD-9898-3F47-9933-9F7DCF9F7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97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94B52-C3C2-C511-63A3-B21CCE51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73127-5C5C-BD43-C0A0-0E99CDB62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2C4371-B705-BBB7-CDC0-E1B5A11CA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E4436E-06EC-1C97-3AFE-3BB99808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98A-CEC1-F64E-A119-3DD79387425C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6AF539-EE86-7B9C-C615-A9982CBF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82B6F2-9C90-B247-A611-D4BCF2B5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6CD-9898-3F47-9933-9F7DCF9F7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68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405FA-2506-460F-8A42-65DC3D7E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CF5D0E-8568-B853-9359-A723ACDAF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9325C3-5F42-F8A8-ABEB-0EA0515D2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761C9B-500D-2C92-78FC-10626FA24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B76098-F153-81E1-3654-E10E20420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26F482-C06F-AE88-9A43-F5FB3059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98A-CEC1-F64E-A119-3DD79387425C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796015F-EEB8-A397-F9AC-56B5F824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BA1427F-A756-46F5-6DD7-75A263A8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6CD-9898-3F47-9933-9F7DCF9F7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32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AF4BD2-3753-ED58-2A2F-89ADB473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F191D0-E435-099C-7E0A-D9099D7F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98A-CEC1-F64E-A119-3DD79387425C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937253D-52DB-37B4-4343-5BCBCC0C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A429AF-6CF4-9387-7C57-AB117CE1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6CD-9898-3F47-9933-9F7DCF9F7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80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64151C-28FC-C1AB-DE64-1777C52B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98A-CEC1-F64E-A119-3DD79387425C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39AC84C-C786-550A-078A-61737CBC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E5A67E-A423-B42E-7327-ECF521C4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6CD-9898-3F47-9933-9F7DCF9F7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3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0C298-C0AD-E845-BF6A-4BD4D78E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6A7A7F-3BAF-C6BB-C010-A317E0534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D226AA-4DB3-1AD4-B3E2-BEC4737BB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010D2F-0EFA-FC6A-F3BF-9B4505D3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98A-CEC1-F64E-A119-3DD79387425C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D8C0C5-F2B1-F650-2608-78E902DD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BD98C4-5CAC-309C-130B-F1703C9E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6CD-9898-3F47-9933-9F7DCF9F7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20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1D3DE-E45C-A3BE-2439-21A793D9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BB4C71-4B6F-EC47-8DCD-0C654606F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800764-A5A7-303F-1BE7-007D87037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D0701C-430A-0DD1-32FC-90B5C20A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98A-CEC1-F64E-A119-3DD79387425C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CF73BF-FB45-6C0F-607C-4E3DE55B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34B253-B6A6-F8D6-33A8-BAEE9C9B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6CD-9898-3F47-9933-9F7DCF9F7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6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8CDD5-56F9-C985-DA35-A410928D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8FAC4B-BB2A-8668-3490-5734099EB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479DA0-2B56-D98B-2B16-B2BD4650A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1A98A-CEC1-F64E-A119-3DD79387425C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4EF9E0-2B13-284E-2EF0-57F2BD9E6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5C29A-D916-506E-2AA9-7D2675438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C86CD-9898-3F47-9933-9F7DCF9F7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33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6C9B03-ABF4-0153-88A2-E41ACCCAEDE2}"/>
              </a:ext>
            </a:extLst>
          </p:cNvPr>
          <p:cNvSpPr txBox="1"/>
          <p:nvPr/>
        </p:nvSpPr>
        <p:spPr>
          <a:xfrm>
            <a:off x="1706881" y="1007164"/>
            <a:ext cx="7940703" cy="3334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4267" b="1" dirty="0">
                <a:solidFill>
                  <a:srgbClr val="1F2328"/>
                </a:solidFill>
                <a:latin typeface="-apple-system"/>
              </a:rPr>
              <a:t>Описание архитектуры сервиса</a:t>
            </a:r>
            <a:r>
              <a:rPr lang="ru-RU" sz="4267" dirty="0">
                <a:solidFill>
                  <a:srgbClr val="1F2328"/>
                </a:solidFill>
                <a:latin typeface="-apple-system"/>
              </a:rPr>
              <a:t>:</a:t>
            </a:r>
            <a:br>
              <a:rPr lang="ru-RU" sz="2400" dirty="0">
                <a:solidFill>
                  <a:srgbClr val="1F2328"/>
                </a:solidFill>
                <a:latin typeface="-apple-system"/>
              </a:rPr>
            </a:br>
            <a:br>
              <a:rPr lang="ru-RU" sz="2400" dirty="0">
                <a:solidFill>
                  <a:srgbClr val="1F2328"/>
                </a:solidFill>
                <a:latin typeface="-apple-system"/>
              </a:rPr>
            </a:br>
            <a:r>
              <a:rPr lang="ru-RU" sz="2400" dirty="0">
                <a:solidFill>
                  <a:srgbClr val="1F2328"/>
                </a:solidFill>
                <a:latin typeface="-apple-system"/>
              </a:rPr>
              <a:t>В качестве </a:t>
            </a:r>
            <a:r>
              <a:rPr lang="ru-RU" sz="2400" dirty="0" err="1">
                <a:solidFill>
                  <a:srgbClr val="1F2328"/>
                </a:solidFill>
                <a:latin typeface="-apple-system"/>
              </a:rPr>
              <a:t>фронтенда</a:t>
            </a:r>
            <a:r>
              <a:rPr lang="ru-RU" sz="2400" dirty="0">
                <a:solidFill>
                  <a:srgbClr val="1F2328"/>
                </a:solidFill>
                <a:latin typeface="-apple-system"/>
              </a:rPr>
              <a:t> будет</a:t>
            </a:r>
            <a:r>
              <a:rPr lang="en-US" sz="24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ru-RU" sz="2400" dirty="0">
                <a:solidFill>
                  <a:srgbClr val="1F2328"/>
                </a:solidFill>
                <a:latin typeface="-apple-system"/>
              </a:rPr>
              <a:t>выступать </a:t>
            </a:r>
            <a:r>
              <a:rPr lang="ru-RU" sz="2400" dirty="0" err="1">
                <a:solidFill>
                  <a:srgbClr val="1F2328"/>
                </a:solidFill>
                <a:latin typeface="-apple-system"/>
              </a:rPr>
              <a:t>телеграм</a:t>
            </a:r>
            <a:r>
              <a:rPr lang="ru-RU" sz="2400" dirty="0">
                <a:solidFill>
                  <a:srgbClr val="1F2328"/>
                </a:solidFill>
                <a:latin typeface="-apple-system"/>
              </a:rPr>
              <a:t>-бот. После введения координат пользователем бота, будут отправляться запросы в  БД </a:t>
            </a:r>
            <a:r>
              <a:rPr lang="en-US" sz="2400" dirty="0">
                <a:solidFill>
                  <a:srgbClr val="1F2328"/>
                </a:solidFill>
                <a:latin typeface="-apple-system"/>
              </a:rPr>
              <a:t>Postgres</a:t>
            </a:r>
            <a:r>
              <a:rPr lang="ru-RU" sz="2400" dirty="0">
                <a:solidFill>
                  <a:srgbClr val="1F2328"/>
                </a:solidFill>
                <a:latin typeface="-apple-system"/>
              </a:rPr>
              <a:t>, которая развернута в облаке, для сбора фичей. </a:t>
            </a:r>
          </a:p>
          <a:p>
            <a:r>
              <a:rPr lang="en-US" sz="2400" dirty="0">
                <a:solidFill>
                  <a:srgbClr val="1F2328"/>
                </a:solidFill>
                <a:latin typeface="-apple-system"/>
              </a:rPr>
              <a:t>ML </a:t>
            </a:r>
            <a:r>
              <a:rPr lang="ru-RU" sz="2400" dirty="0">
                <a:solidFill>
                  <a:srgbClr val="1F2328"/>
                </a:solidFill>
                <a:latin typeface="-apple-system"/>
              </a:rPr>
              <a:t>модель будет развернута в </a:t>
            </a:r>
            <a:r>
              <a:rPr lang="en" sz="2400" i="0" u="none" strike="noStrike" dirty="0">
                <a:effectLst/>
                <a:latin typeface="YS Text"/>
              </a:rPr>
              <a:t>Yandex </a:t>
            </a:r>
            <a:r>
              <a:rPr lang="en" sz="2400" i="0" u="none" strike="noStrike" dirty="0" err="1">
                <a:effectLst/>
                <a:latin typeface="YS Text"/>
              </a:rPr>
              <a:t>DataSphere</a:t>
            </a:r>
            <a:r>
              <a:rPr lang="ru-RU" sz="2400" i="0" u="none" strike="noStrike" dirty="0">
                <a:effectLst/>
                <a:latin typeface="YS Text"/>
              </a:rPr>
              <a:t>.</a:t>
            </a:r>
            <a:endParaRPr lang="en" sz="2400" i="0" u="none" strike="noStrike" dirty="0">
              <a:effectLst/>
              <a:latin typeface="YS Text"/>
            </a:endParaRPr>
          </a:p>
          <a:p>
            <a:pPr algn="l"/>
            <a:endParaRPr lang="ru-RU" sz="2400" dirty="0">
              <a:solidFill>
                <a:srgbClr val="1F2328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246776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43</Words>
  <Application>Microsoft Macintosh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YS Text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</cp:revision>
  <dcterms:created xsi:type="dcterms:W3CDTF">2024-03-30T18:43:56Z</dcterms:created>
  <dcterms:modified xsi:type="dcterms:W3CDTF">2024-03-30T19:18:46Z</dcterms:modified>
</cp:coreProperties>
</file>