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42C5-02BA-403A-B154-469AE5623FD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832E-58DC-4F11-91F7-3208B7FAE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73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42C5-02BA-403A-B154-469AE5623FD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832E-58DC-4F11-91F7-3208B7FAE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50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42C5-02BA-403A-B154-469AE5623FD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832E-58DC-4F11-91F7-3208B7FAE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64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42C5-02BA-403A-B154-469AE5623FD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832E-58DC-4F11-91F7-3208B7FAE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42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42C5-02BA-403A-B154-469AE5623FD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832E-58DC-4F11-91F7-3208B7FAE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80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42C5-02BA-403A-B154-469AE5623FD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832E-58DC-4F11-91F7-3208B7FAE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15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42C5-02BA-403A-B154-469AE5623FD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832E-58DC-4F11-91F7-3208B7FAE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56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42C5-02BA-403A-B154-469AE5623FD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832E-58DC-4F11-91F7-3208B7FAE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68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42C5-02BA-403A-B154-469AE5623FD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832E-58DC-4F11-91F7-3208B7FAE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90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42C5-02BA-403A-B154-469AE5623FD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832E-58DC-4F11-91F7-3208B7FAE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3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42C5-02BA-403A-B154-469AE5623FD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832E-58DC-4F11-91F7-3208B7FAE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26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42C5-02BA-403A-B154-469AE5623FD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2832E-58DC-4F11-91F7-3208B7FAE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07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.xml"/><Relationship Id="rId7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99" y="0"/>
            <a:ext cx="9867901" cy="6858000"/>
          </a:xfrm>
          <a:prstGeom prst="rect">
            <a:avLst/>
          </a:prstGeom>
        </p:spPr>
      </p:pic>
      <p:sp>
        <p:nvSpPr>
          <p:cNvPr id="6" name="Прямоугольник 5">
            <a:hlinkClick r:id="rId3" action="ppaction://hlinksldjump"/>
          </p:cNvPr>
          <p:cNvSpPr/>
          <p:nvPr/>
        </p:nvSpPr>
        <p:spPr>
          <a:xfrm>
            <a:off x="5534526" y="4360244"/>
            <a:ext cx="1309036" cy="413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41299" y="241300"/>
            <a:ext cx="167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Главный экран системы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298" y="1041400"/>
            <a:ext cx="1676401" cy="92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41298" y="1041400"/>
            <a:ext cx="167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Это главный экран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ru-RU" dirty="0" smtClean="0"/>
              <a:t>, его видят пользователи, при запуске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488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179" y="0"/>
            <a:ext cx="10218821" cy="6858000"/>
          </a:xfrm>
          <a:prstGeom prst="rect">
            <a:avLst/>
          </a:prstGeom>
        </p:spPr>
      </p:pic>
      <p:sp>
        <p:nvSpPr>
          <p:cNvPr id="5" name="Прямоугольник 4">
            <a:hlinkClick r:id="rId3" action="ppaction://hlinksldjump"/>
          </p:cNvPr>
          <p:cNvSpPr/>
          <p:nvPr/>
        </p:nvSpPr>
        <p:spPr>
          <a:xfrm>
            <a:off x="4432300" y="1879600"/>
            <a:ext cx="2159000" cy="71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rId4" action="ppaction://hlinksldjump"/>
          </p:cNvPr>
          <p:cNvSpPr/>
          <p:nvPr/>
        </p:nvSpPr>
        <p:spPr>
          <a:xfrm>
            <a:off x="7340600" y="1879600"/>
            <a:ext cx="2146300" cy="71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hlinkClick r:id="rId5" action="ppaction://hlinksldjump"/>
          </p:cNvPr>
          <p:cNvSpPr/>
          <p:nvPr/>
        </p:nvSpPr>
        <p:spPr>
          <a:xfrm>
            <a:off x="4432300" y="3302000"/>
            <a:ext cx="2159000" cy="698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hlinkClick r:id="rId6" action="ppaction://hlinksldjump"/>
          </p:cNvPr>
          <p:cNvSpPr/>
          <p:nvPr/>
        </p:nvSpPr>
        <p:spPr>
          <a:xfrm>
            <a:off x="7340600" y="3302000"/>
            <a:ext cx="2146300" cy="698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hlinkClick r:id="rId7" action="ppaction://hlinksldjump"/>
          </p:cNvPr>
          <p:cNvSpPr/>
          <p:nvPr/>
        </p:nvSpPr>
        <p:spPr>
          <a:xfrm>
            <a:off x="5937250" y="4610100"/>
            <a:ext cx="2139950" cy="622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27000" y="330200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8. Меню справочников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13560" y="1120676"/>
            <a:ext cx="1452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Данная форма, позволяет открыть справочники системы и внести свои изменения.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6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9" y="0"/>
            <a:ext cx="9853061" cy="6858000"/>
          </a:xfrm>
          <a:prstGeom prst="rect">
            <a:avLst/>
          </a:prstGeom>
        </p:spPr>
      </p:pic>
      <p:sp>
        <p:nvSpPr>
          <p:cNvPr id="5" name="Прямоугольник 4">
            <a:hlinkClick r:id="rId3" action="ppaction://hlinksldjump"/>
          </p:cNvPr>
          <p:cNvSpPr/>
          <p:nvPr/>
        </p:nvSpPr>
        <p:spPr>
          <a:xfrm>
            <a:off x="10706100" y="546100"/>
            <a:ext cx="1308100" cy="444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4001" y="445184"/>
            <a:ext cx="221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8.1 Справочник неполадок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4001" y="1257300"/>
            <a:ext cx="162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Данный справочник, отображает, все возможные неполадки и их описание, которые вы добавите.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2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314" y="0"/>
            <a:ext cx="9862686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706100" y="546100"/>
            <a:ext cx="1308100" cy="444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rId3" action="ppaction://hlinksldjump"/>
          </p:cNvPr>
          <p:cNvSpPr/>
          <p:nvPr/>
        </p:nvSpPr>
        <p:spPr>
          <a:xfrm>
            <a:off x="10528300" y="546100"/>
            <a:ext cx="1308100" cy="444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77800" y="344269"/>
            <a:ext cx="1808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8.2 Справочник материалов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7800" y="1181100"/>
            <a:ext cx="1465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Данный справочник, содержит все материалы, которые использует мастер, при оказание ремонта.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44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9" y="0"/>
            <a:ext cx="9853061" cy="6858000"/>
          </a:xfrm>
          <a:prstGeom prst="rect">
            <a:avLst/>
          </a:prstGeom>
        </p:spPr>
      </p:pic>
      <p:sp>
        <p:nvSpPr>
          <p:cNvPr id="5" name="Прямоугольник 4">
            <a:hlinkClick r:id="rId3" action="ppaction://hlinksldjump"/>
          </p:cNvPr>
          <p:cNvSpPr/>
          <p:nvPr/>
        </p:nvSpPr>
        <p:spPr>
          <a:xfrm>
            <a:off x="10706100" y="546100"/>
            <a:ext cx="1308100" cy="444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28599" y="344269"/>
            <a:ext cx="1818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8.3 Справочник тип материала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28599" y="1244600"/>
            <a:ext cx="1526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Справочник, который содержит типы материалов, которые использует мастер.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2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314" y="0"/>
            <a:ext cx="9862686" cy="6858000"/>
          </a:xfrm>
          <a:prstGeom prst="rect">
            <a:avLst/>
          </a:prstGeom>
        </p:spPr>
      </p:pic>
      <p:sp>
        <p:nvSpPr>
          <p:cNvPr id="5" name="Прямоугольник 4">
            <a:hlinkClick r:id="rId3" action="ppaction://hlinksldjump"/>
          </p:cNvPr>
          <p:cNvSpPr/>
          <p:nvPr/>
        </p:nvSpPr>
        <p:spPr>
          <a:xfrm>
            <a:off x="10706100" y="546100"/>
            <a:ext cx="1308100" cy="444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445184"/>
            <a:ext cx="246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8.4 Справочник приборов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219200"/>
            <a:ext cx="223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Данный справочник, содержит в себе, все приборы, которые ремонтирует мастер.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5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88" y="0"/>
            <a:ext cx="9872312" cy="6858000"/>
          </a:xfrm>
          <a:prstGeom prst="rect">
            <a:avLst/>
          </a:prstGeom>
        </p:spPr>
      </p:pic>
      <p:sp>
        <p:nvSpPr>
          <p:cNvPr id="5" name="Прямоугольник 4">
            <a:hlinkClick r:id="rId3" action="ppaction://hlinksldjump"/>
          </p:cNvPr>
          <p:cNvSpPr/>
          <p:nvPr/>
        </p:nvSpPr>
        <p:spPr>
          <a:xfrm>
            <a:off x="10706100" y="546100"/>
            <a:ext cx="1308100" cy="444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42900" y="5461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9. Отчеты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42900" y="1244600"/>
            <a:ext cx="1460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Данный раздел, позволяет, сформировать отчеты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9" y="0"/>
            <a:ext cx="9853061" cy="6858000"/>
          </a:xfrm>
          <a:prstGeom prst="rect">
            <a:avLst/>
          </a:prstGeom>
        </p:spPr>
      </p:pic>
      <p:sp>
        <p:nvSpPr>
          <p:cNvPr id="6" name="Прямоугольник 5">
            <a:hlinkClick r:id="rId3" action="ppaction://hlinksldjump"/>
          </p:cNvPr>
          <p:cNvSpPr/>
          <p:nvPr/>
        </p:nvSpPr>
        <p:spPr>
          <a:xfrm>
            <a:off x="10712917" y="529389"/>
            <a:ext cx="1309036" cy="413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hlinkClick r:id="rId4" action="ppaction://hlinksldjump"/>
          </p:cNvPr>
          <p:cNvSpPr/>
          <p:nvPr/>
        </p:nvSpPr>
        <p:spPr>
          <a:xfrm>
            <a:off x="6333423" y="1193532"/>
            <a:ext cx="2069432" cy="7218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34526" y="4360244"/>
            <a:ext cx="1309036" cy="413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hlinkClick r:id="rId5" action="ppaction://hlinksldjump"/>
          </p:cNvPr>
          <p:cNvSpPr/>
          <p:nvPr/>
        </p:nvSpPr>
        <p:spPr>
          <a:xfrm>
            <a:off x="6333423" y="2276375"/>
            <a:ext cx="2069432" cy="717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686926" y="4512644"/>
            <a:ext cx="1309036" cy="413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hlinkClick r:id="rId6" action="ppaction://hlinksldjump"/>
          </p:cNvPr>
          <p:cNvSpPr/>
          <p:nvPr/>
        </p:nvSpPr>
        <p:spPr>
          <a:xfrm>
            <a:off x="6341443" y="3295850"/>
            <a:ext cx="2061411" cy="6890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hlinkClick r:id="rId7" action="ppaction://hlinksldjump"/>
          </p:cNvPr>
          <p:cNvSpPr/>
          <p:nvPr/>
        </p:nvSpPr>
        <p:spPr>
          <a:xfrm>
            <a:off x="6333422" y="4360244"/>
            <a:ext cx="2069431" cy="712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hlinkClick r:id="rId8" action="ppaction://hlinksldjump"/>
          </p:cNvPr>
          <p:cNvSpPr/>
          <p:nvPr/>
        </p:nvSpPr>
        <p:spPr>
          <a:xfrm>
            <a:off x="6333421" y="5402178"/>
            <a:ext cx="2069431" cy="738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17500" y="34547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2. Главное </a:t>
            </a:r>
            <a:r>
              <a:rPr lang="ru-RU" smtClean="0"/>
              <a:t>меню.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1332030"/>
            <a:ext cx="1854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Это главное меню системы, здесь можно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оформлять</a:t>
            </a:r>
            <a:r>
              <a:rPr lang="ru-RU" dirty="0" smtClean="0"/>
              <a:t> заказы и так же их отслеживать.</a:t>
            </a:r>
          </a:p>
          <a:p>
            <a:r>
              <a:rPr lang="ru-RU" dirty="0" smtClean="0"/>
              <a:t>По мимо оформления заказов, здесь еще можно и оформлять отчеты и редактировать справочник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16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314" y="0"/>
            <a:ext cx="9862686" cy="6858000"/>
          </a:xfrm>
          <a:prstGeom prst="rect">
            <a:avLst/>
          </a:prstGeom>
        </p:spPr>
      </p:pic>
      <p:sp>
        <p:nvSpPr>
          <p:cNvPr id="5" name="Прямоугольник 4">
            <a:hlinkClick r:id="rId3" action="ppaction://hlinksldjump"/>
          </p:cNvPr>
          <p:cNvSpPr/>
          <p:nvPr/>
        </p:nvSpPr>
        <p:spPr>
          <a:xfrm>
            <a:off x="10693667" y="510139"/>
            <a:ext cx="1309036" cy="413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rId4" action="ppaction://hlinksldjump"/>
          </p:cNvPr>
          <p:cNvSpPr/>
          <p:nvPr/>
        </p:nvSpPr>
        <p:spPr>
          <a:xfrm>
            <a:off x="4042610" y="5370897"/>
            <a:ext cx="1309036" cy="413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hlinkClick r:id="rId5" action="ppaction://hlinksldjump"/>
          </p:cNvPr>
          <p:cNvSpPr/>
          <p:nvPr/>
        </p:nvSpPr>
        <p:spPr>
          <a:xfrm>
            <a:off x="6606139" y="5370897"/>
            <a:ext cx="1309036" cy="413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hlinkClick r:id="rId5" action="ppaction://hlinksldjump"/>
          </p:cNvPr>
          <p:cNvSpPr/>
          <p:nvPr/>
        </p:nvSpPr>
        <p:spPr>
          <a:xfrm>
            <a:off x="6606139" y="5356994"/>
            <a:ext cx="1309036" cy="413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85817" y="393916"/>
            <a:ext cx="185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3. Оформление заказа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09484" y="1040247"/>
            <a:ext cx="19305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 форма оформления заказа на оказание услуг.</a:t>
            </a:r>
          </a:p>
          <a:p>
            <a:r>
              <a:rPr lang="ru-RU" dirty="0" smtClean="0"/>
              <a:t>На этой форме, мы оформляем заказ клиента, на оказание ремонтных работ на его прибор.</a:t>
            </a:r>
            <a:br>
              <a:rPr lang="ru-RU" dirty="0" smtClean="0"/>
            </a:br>
            <a:r>
              <a:rPr lang="ru-RU" dirty="0" smtClean="0"/>
              <a:t>Так же, мы можем </a:t>
            </a:r>
            <a:r>
              <a:rPr lang="ru-RU" dirty="0" err="1" smtClean="0"/>
              <a:t>распечать</a:t>
            </a:r>
            <a:r>
              <a:rPr lang="ru-RU" dirty="0" smtClean="0"/>
              <a:t> квитанцию о получение прибора и выполнить диагностику.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0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89" y="0"/>
            <a:ext cx="9872312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534526" y="4360244"/>
            <a:ext cx="1309036" cy="413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rId3" action="ppaction://hlinksldjump"/>
          </p:cNvPr>
          <p:cNvSpPr/>
          <p:nvPr/>
        </p:nvSpPr>
        <p:spPr>
          <a:xfrm>
            <a:off x="6497053" y="3598244"/>
            <a:ext cx="932046" cy="2614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686926" y="4512644"/>
            <a:ext cx="1079634" cy="2614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hlinkClick r:id="rId3" action="ppaction://hlinksldjump"/>
          </p:cNvPr>
          <p:cNvSpPr/>
          <p:nvPr/>
        </p:nvSpPr>
        <p:spPr>
          <a:xfrm>
            <a:off x="7534976" y="3598244"/>
            <a:ext cx="906380" cy="2614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54000" y="381000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3.1 Оформление заказа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000" y="1420663"/>
            <a:ext cx="154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 у нас выглядит подтверждение, которое выводиться, при оформление заказа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1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0"/>
            <a:ext cx="9867900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550" y="928439"/>
            <a:ext cx="6731000" cy="4684961"/>
          </a:xfrm>
          <a:prstGeom prst="rect">
            <a:avLst/>
          </a:prstGeom>
        </p:spPr>
      </p:pic>
      <p:sp>
        <p:nvSpPr>
          <p:cNvPr id="6" name="Прямоугольник 5">
            <a:hlinkClick r:id="rId4" action="ppaction://hlinksldjump"/>
          </p:cNvPr>
          <p:cNvSpPr/>
          <p:nvPr/>
        </p:nvSpPr>
        <p:spPr>
          <a:xfrm>
            <a:off x="9220200" y="4953000"/>
            <a:ext cx="1308100" cy="444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41300" y="282108"/>
            <a:ext cx="195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4. Квитанция о приеме прибора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41300" y="1054100"/>
            <a:ext cx="1790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нажатие на кнопку выполнения квитанции, у нас открывается, вот такая форма, которую можно распечатать.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46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9" y="0"/>
            <a:ext cx="9853061" cy="6858000"/>
          </a:xfrm>
          <a:prstGeom prst="rect">
            <a:avLst/>
          </a:prstGeom>
        </p:spPr>
      </p:pic>
      <p:sp>
        <p:nvSpPr>
          <p:cNvPr id="6" name="Прямоугольник 5">
            <a:hlinkClick r:id="rId3" action="ppaction://hlinksldjump"/>
          </p:cNvPr>
          <p:cNvSpPr/>
          <p:nvPr/>
        </p:nvSpPr>
        <p:spPr>
          <a:xfrm>
            <a:off x="10706100" y="546100"/>
            <a:ext cx="1308100" cy="444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52399" y="621268"/>
            <a:ext cx="191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5. Список заказов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398" y="1320800"/>
            <a:ext cx="19177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Форма отображающая список оформленных заказов. На данной форме, можно отслеживать состояние заказа.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6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9" y="0"/>
            <a:ext cx="9853061" cy="6858000"/>
          </a:xfrm>
          <a:prstGeom prst="rect">
            <a:avLst/>
          </a:prstGeom>
        </p:spPr>
      </p:pic>
      <p:sp>
        <p:nvSpPr>
          <p:cNvPr id="5" name="Прямоугольник 4">
            <a:hlinkClick r:id="rId3" action="ppaction://hlinksldjump"/>
          </p:cNvPr>
          <p:cNvSpPr/>
          <p:nvPr/>
        </p:nvSpPr>
        <p:spPr>
          <a:xfrm>
            <a:off x="10706100" y="546100"/>
            <a:ext cx="1308100" cy="444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rId4" action="ppaction://hlinksldjump"/>
          </p:cNvPr>
          <p:cNvSpPr/>
          <p:nvPr/>
        </p:nvSpPr>
        <p:spPr>
          <a:xfrm>
            <a:off x="2463800" y="5143500"/>
            <a:ext cx="433070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24861" y="54610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6. Оплата за ремонт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0761" y="1130300"/>
            <a:ext cx="1424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 форма, позволяет закрыть заказ и посмотреть его детали.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46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9" y="0"/>
            <a:ext cx="9853061" cy="6858000"/>
          </a:xfrm>
          <a:prstGeom prst="rect">
            <a:avLst/>
          </a:prstGeom>
        </p:spPr>
      </p:pic>
      <p:sp>
        <p:nvSpPr>
          <p:cNvPr id="5" name="Прямоугольник 4">
            <a:hlinkClick r:id="rId3" action="ppaction://hlinksldjump"/>
          </p:cNvPr>
          <p:cNvSpPr/>
          <p:nvPr/>
        </p:nvSpPr>
        <p:spPr>
          <a:xfrm>
            <a:off x="2489200" y="5149850"/>
            <a:ext cx="4305300" cy="1174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858500" y="698500"/>
            <a:ext cx="1308100" cy="444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706100" y="546100"/>
            <a:ext cx="1308100" cy="444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77800" y="583684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6.1 Оплата за ремонт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1430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Вот более, подробнее о деталях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7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314" y="0"/>
            <a:ext cx="9862686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538" y="0"/>
            <a:ext cx="5810250" cy="67341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706100" y="546100"/>
            <a:ext cx="1308100" cy="444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hlinkClick r:id="rId4" action="ppaction://hlinksldjump"/>
          </p:cNvPr>
          <p:cNvSpPr/>
          <p:nvPr/>
        </p:nvSpPr>
        <p:spPr>
          <a:xfrm>
            <a:off x="9986294" y="0"/>
            <a:ext cx="410494" cy="292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62276" y="445184"/>
            <a:ext cx="219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7. Отчет о оказание ремонта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" y="1244600"/>
            <a:ext cx="17533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Данный отчет формируется, на стадии закрытие заказа. На нем можно ознакомиться с выполненной работой и использованных материалов, в ходе его ремонта.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88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292</Words>
  <Application>Microsoft Office PowerPoint</Application>
  <PresentationFormat>Широкоэкранный</PresentationFormat>
  <Paragraphs>32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www://leningrad-www.ru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Igormio19</dc:creator>
  <cp:lastModifiedBy>Игорь Кулаков</cp:lastModifiedBy>
  <cp:revision>12</cp:revision>
  <dcterms:created xsi:type="dcterms:W3CDTF">2019-04-07T17:43:58Z</dcterms:created>
  <dcterms:modified xsi:type="dcterms:W3CDTF">2019-04-29T23:38:25Z</dcterms:modified>
</cp:coreProperties>
</file>